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13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20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43.xml" ContentType="application/vnd.openxmlformats-officedocument.presentationml.notesSl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44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theme/themeOverride2.xml" ContentType="application/vnd.openxmlformats-officedocument.themeOverride+xml"/>
  <Override PartName="/ppt/notesSlides/notesSlide45.xml" ContentType="application/vnd.openxmlformats-officedocument.presentationml.notesSlid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46.xml" ContentType="application/vnd.openxmlformats-officedocument.presentationml.notesSl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notesSlides/notesSlide47.xml" ContentType="application/vnd.openxmlformats-officedocument.presentationml.notesSl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notesSlides/notesSlide50.xml" ContentType="application/vnd.openxmlformats-officedocument.presentationml.notesSlid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notesSlides/notesSlide51.xml" ContentType="application/vnd.openxmlformats-officedocument.presentationml.notesSlid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notesSlides/notesSlide62.xml" ContentType="application/vnd.openxmlformats-officedocument.presentationml.notesSlid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notesSlides/notesSlide63.xml" ContentType="application/vnd.openxmlformats-officedocument.presentationml.notesSlid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notesSlides/notesSlide64.xml" ContentType="application/vnd.openxmlformats-officedocument.presentationml.notesSlid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74"/>
  </p:notesMasterIdLst>
  <p:sldIdLst>
    <p:sldId id="1413" r:id="rId2"/>
    <p:sldId id="1682" r:id="rId3"/>
    <p:sldId id="1524" r:id="rId4"/>
    <p:sldId id="1683" r:id="rId5"/>
    <p:sldId id="1567" r:id="rId6"/>
    <p:sldId id="1548" r:id="rId7"/>
    <p:sldId id="1553" r:id="rId8"/>
    <p:sldId id="1554" r:id="rId9"/>
    <p:sldId id="1681" r:id="rId10"/>
    <p:sldId id="1684" r:id="rId11"/>
    <p:sldId id="1685" r:id="rId12"/>
    <p:sldId id="1477" r:id="rId13"/>
    <p:sldId id="1571" r:id="rId14"/>
    <p:sldId id="1686" r:id="rId15"/>
    <p:sldId id="1457" r:id="rId16"/>
    <p:sldId id="1484" r:id="rId17"/>
    <p:sldId id="1687" r:id="rId18"/>
    <p:sldId id="1620" r:id="rId19"/>
    <p:sldId id="1621" r:id="rId20"/>
    <p:sldId id="1688" r:id="rId21"/>
    <p:sldId id="1626" r:id="rId22"/>
    <p:sldId id="1627" r:id="rId23"/>
    <p:sldId id="1690" r:id="rId24"/>
    <p:sldId id="1691" r:id="rId25"/>
    <p:sldId id="1692" r:id="rId26"/>
    <p:sldId id="1670" r:id="rId27"/>
    <p:sldId id="1671" r:id="rId28"/>
    <p:sldId id="1693" r:id="rId29"/>
    <p:sldId id="1489" r:id="rId30"/>
    <p:sldId id="1577" r:id="rId31"/>
    <p:sldId id="1578" r:id="rId32"/>
    <p:sldId id="1579" r:id="rId33"/>
    <p:sldId id="1695" r:id="rId34"/>
    <p:sldId id="1485" r:id="rId35"/>
    <p:sldId id="1694" r:id="rId36"/>
    <p:sldId id="1604" r:id="rId37"/>
    <p:sldId id="1605" r:id="rId38"/>
    <p:sldId id="1581" r:id="rId39"/>
    <p:sldId id="1582" r:id="rId40"/>
    <p:sldId id="1583" r:id="rId41"/>
    <p:sldId id="1584" r:id="rId42"/>
    <p:sldId id="1585" r:id="rId43"/>
    <p:sldId id="1586" r:id="rId44"/>
    <p:sldId id="1696" r:id="rId45"/>
    <p:sldId id="1519" r:id="rId46"/>
    <p:sldId id="1697" r:id="rId47"/>
    <p:sldId id="1588" r:id="rId48"/>
    <p:sldId id="1540" r:id="rId49"/>
    <p:sldId id="1529" r:id="rId50"/>
    <p:sldId id="1703" r:id="rId51"/>
    <p:sldId id="1704" r:id="rId52"/>
    <p:sldId id="1698" r:id="rId53"/>
    <p:sldId id="1466" r:id="rId54"/>
    <p:sldId id="1468" r:id="rId55"/>
    <p:sldId id="1469" r:id="rId56"/>
    <p:sldId id="1628" r:id="rId57"/>
    <p:sldId id="1701" r:id="rId58"/>
    <p:sldId id="1470" r:id="rId59"/>
    <p:sldId id="1475" r:id="rId60"/>
    <p:sldId id="1481" r:id="rId61"/>
    <p:sldId id="1674" r:id="rId62"/>
    <p:sldId id="1675" r:id="rId63"/>
    <p:sldId id="1479" r:id="rId64"/>
    <p:sldId id="1676" r:id="rId65"/>
    <p:sldId id="1677" r:id="rId66"/>
    <p:sldId id="1490" r:id="rId67"/>
    <p:sldId id="1635" r:id="rId68"/>
    <p:sldId id="1651" r:id="rId69"/>
    <p:sldId id="1667" r:id="rId70"/>
    <p:sldId id="1594" r:id="rId71"/>
    <p:sldId id="1595" r:id="rId72"/>
    <p:sldId id="1596" r:id="rId73"/>
  </p:sldIdLst>
  <p:sldSz cx="12192000" cy="6858000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B0C2E5"/>
    <a:srgbClr val="7191D1"/>
    <a:srgbClr val="315397"/>
    <a:srgbClr val="00FF00"/>
    <a:srgbClr val="FF9966"/>
    <a:srgbClr val="FF6600"/>
    <a:srgbClr val="FF9933"/>
    <a:srgbClr val="FFCC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327" autoAdjust="0"/>
  </p:normalViewPr>
  <p:slideViewPr>
    <p:cSldViewPr snapToGrid="0">
      <p:cViewPr varScale="1">
        <p:scale>
          <a:sx n="111" d="100"/>
          <a:sy n="111" d="100"/>
        </p:scale>
        <p:origin x="834" y="114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package" Target="../embeddings/List_aplikace_Microsoft_Excel19.xlsx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8.xml"/><Relationship Id="rId1" Type="http://schemas.microsoft.com/office/2011/relationships/chartStyle" Target="style28.xml"/><Relationship Id="rId4" Type="http://schemas.openxmlformats.org/officeDocument/2006/relationships/package" Target="../embeddings/List_aplikace_Microsoft_Excel27.xlsx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5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8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celkem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Sheet1!$C$2:$CW$2</c:f>
              <c:numCache>
                <c:formatCode>General</c:formatCode>
                <c:ptCount val="99"/>
                <c:pt idx="0">
                  <c:v>2293</c:v>
                </c:pt>
                <c:pt idx="1">
                  <c:v>3442</c:v>
                </c:pt>
                <c:pt idx="2">
                  <c:v>3466</c:v>
                </c:pt>
                <c:pt idx="3">
                  <c:v>1306</c:v>
                </c:pt>
                <c:pt idx="4">
                  <c:v>260</c:v>
                </c:pt>
                <c:pt idx="5">
                  <c:v>1250</c:v>
                </c:pt>
                <c:pt idx="6">
                  <c:v>913</c:v>
                </c:pt>
                <c:pt idx="7">
                  <c:v>3563</c:v>
                </c:pt>
                <c:pt idx="8">
                  <c:v>4493</c:v>
                </c:pt>
                <c:pt idx="9">
                  <c:v>5808</c:v>
                </c:pt>
                <c:pt idx="10">
                  <c:v>7950</c:v>
                </c:pt>
                <c:pt idx="11">
                  <c:v>9919</c:v>
                </c:pt>
                <c:pt idx="12">
                  <c:v>2007</c:v>
                </c:pt>
                <c:pt idx="13">
                  <c:v>1719</c:v>
                </c:pt>
                <c:pt idx="14">
                  <c:v>9775</c:v>
                </c:pt>
                <c:pt idx="15">
                  <c:v>13345</c:v>
                </c:pt>
                <c:pt idx="16">
                  <c:v>13466</c:v>
                </c:pt>
                <c:pt idx="17">
                  <c:v>15156</c:v>
                </c:pt>
                <c:pt idx="18">
                  <c:v>13910</c:v>
                </c:pt>
                <c:pt idx="19">
                  <c:v>3373</c:v>
                </c:pt>
                <c:pt idx="20">
                  <c:v>3223</c:v>
                </c:pt>
                <c:pt idx="21">
                  <c:v>14249</c:v>
                </c:pt>
                <c:pt idx="22">
                  <c:v>15127</c:v>
                </c:pt>
                <c:pt idx="23">
                  <c:v>16156</c:v>
                </c:pt>
                <c:pt idx="24">
                  <c:v>17201</c:v>
                </c:pt>
                <c:pt idx="25">
                  <c:v>15753</c:v>
                </c:pt>
                <c:pt idx="26">
                  <c:v>4128</c:v>
                </c:pt>
                <c:pt idx="27">
                  <c:v>3098</c:v>
                </c:pt>
                <c:pt idx="28">
                  <c:v>12537</c:v>
                </c:pt>
                <c:pt idx="29">
                  <c:v>14426</c:v>
                </c:pt>
                <c:pt idx="30">
                  <c:v>13442</c:v>
                </c:pt>
                <c:pt idx="31">
                  <c:v>13103</c:v>
                </c:pt>
                <c:pt idx="32">
                  <c:v>13945</c:v>
                </c:pt>
                <c:pt idx="33">
                  <c:v>1796</c:v>
                </c:pt>
                <c:pt idx="34">
                  <c:v>1836</c:v>
                </c:pt>
                <c:pt idx="35">
                  <c:v>11787</c:v>
                </c:pt>
                <c:pt idx="36">
                  <c:v>14253</c:v>
                </c:pt>
                <c:pt idx="37">
                  <c:v>15318</c:v>
                </c:pt>
                <c:pt idx="38">
                  <c:v>17751</c:v>
                </c:pt>
                <c:pt idx="39">
                  <c:v>16007</c:v>
                </c:pt>
                <c:pt idx="40">
                  <c:v>3161</c:v>
                </c:pt>
                <c:pt idx="41">
                  <c:v>3308</c:v>
                </c:pt>
                <c:pt idx="42">
                  <c:v>15319</c:v>
                </c:pt>
                <c:pt idx="43">
                  <c:v>16863</c:v>
                </c:pt>
                <c:pt idx="44">
                  <c:v>18579</c:v>
                </c:pt>
                <c:pt idx="45">
                  <c:v>22186</c:v>
                </c:pt>
                <c:pt idx="46">
                  <c:v>21289</c:v>
                </c:pt>
                <c:pt idx="47">
                  <c:v>4525</c:v>
                </c:pt>
                <c:pt idx="48">
                  <c:v>2351</c:v>
                </c:pt>
                <c:pt idx="49">
                  <c:v>15609</c:v>
                </c:pt>
                <c:pt idx="50">
                  <c:v>17505</c:v>
                </c:pt>
                <c:pt idx="51">
                  <c:v>17833</c:v>
                </c:pt>
                <c:pt idx="52">
                  <c:v>20175</c:v>
                </c:pt>
                <c:pt idx="53">
                  <c:v>18908</c:v>
                </c:pt>
                <c:pt idx="54">
                  <c:v>3070</c:v>
                </c:pt>
                <c:pt idx="55">
                  <c:v>2018</c:v>
                </c:pt>
                <c:pt idx="56">
                  <c:v>16011</c:v>
                </c:pt>
                <c:pt idx="57">
                  <c:v>19659</c:v>
                </c:pt>
                <c:pt idx="58">
                  <c:v>19709</c:v>
                </c:pt>
                <c:pt idx="59">
                  <c:v>23325</c:v>
                </c:pt>
                <c:pt idx="60">
                  <c:v>21237</c:v>
                </c:pt>
                <c:pt idx="61">
                  <c:v>3474</c:v>
                </c:pt>
                <c:pt idx="62">
                  <c:v>2861</c:v>
                </c:pt>
                <c:pt idx="63">
                  <c:v>22664</c:v>
                </c:pt>
                <c:pt idx="64">
                  <c:v>30155</c:v>
                </c:pt>
                <c:pt idx="65">
                  <c:v>34663</c:v>
                </c:pt>
                <c:pt idx="66">
                  <c:v>37094</c:v>
                </c:pt>
                <c:pt idx="67">
                  <c:v>33677</c:v>
                </c:pt>
                <c:pt idx="68">
                  <c:v>12764</c:v>
                </c:pt>
                <c:pt idx="69">
                  <c:v>12113</c:v>
                </c:pt>
                <c:pt idx="70">
                  <c:v>34075</c:v>
                </c:pt>
                <c:pt idx="71">
                  <c:v>41868</c:v>
                </c:pt>
                <c:pt idx="72">
                  <c:v>47569</c:v>
                </c:pt>
                <c:pt idx="73">
                  <c:v>52418</c:v>
                </c:pt>
                <c:pt idx="74">
                  <c:v>46500</c:v>
                </c:pt>
                <c:pt idx="75">
                  <c:v>18100</c:v>
                </c:pt>
                <c:pt idx="76">
                  <c:v>13035</c:v>
                </c:pt>
                <c:pt idx="77">
                  <c:v>36506</c:v>
                </c:pt>
                <c:pt idx="78">
                  <c:v>48512</c:v>
                </c:pt>
                <c:pt idx="79">
                  <c:v>47270</c:v>
                </c:pt>
                <c:pt idx="80">
                  <c:v>49321</c:v>
                </c:pt>
                <c:pt idx="81">
                  <c:v>47129</c:v>
                </c:pt>
                <c:pt idx="82">
                  <c:v>16640</c:v>
                </c:pt>
                <c:pt idx="83">
                  <c:v>8813</c:v>
                </c:pt>
                <c:pt idx="84">
                  <c:v>36274</c:v>
                </c:pt>
                <c:pt idx="85">
                  <c:v>39126</c:v>
                </c:pt>
                <c:pt idx="86">
                  <c:v>41863</c:v>
                </c:pt>
                <c:pt idx="87">
                  <c:v>43464</c:v>
                </c:pt>
                <c:pt idx="88">
                  <c:v>41395</c:v>
                </c:pt>
                <c:pt idx="89">
                  <c:v>12933</c:v>
                </c:pt>
                <c:pt idx="90">
                  <c:v>9504</c:v>
                </c:pt>
                <c:pt idx="91">
                  <c:v>39141</c:v>
                </c:pt>
                <c:pt idx="92">
                  <c:v>45698</c:v>
                </c:pt>
                <c:pt idx="93">
                  <c:v>48603</c:v>
                </c:pt>
                <c:pt idx="94">
                  <c:v>54895</c:v>
                </c:pt>
                <c:pt idx="95">
                  <c:v>19003</c:v>
                </c:pt>
                <c:pt idx="96">
                  <c:v>14216</c:v>
                </c:pt>
                <c:pt idx="97">
                  <c:v>10724</c:v>
                </c:pt>
                <c:pt idx="98">
                  <c:v>8256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CZ042 Ústecký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98"/>
              <c:layout>
                <c:manualLayout>
                  <c:x val="-5.706699346405248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86C5-4965-965C-11D9D2AC413B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Sheet1!$C$2:$CW$2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2.0707300000000001E-2</c:v>
                </c:pt>
                <c:pt idx="3">
                  <c:v>0.17905760000000001</c:v>
                </c:pt>
                <c:pt idx="4">
                  <c:v>0.28746660000000002</c:v>
                </c:pt>
                <c:pt idx="5">
                  <c:v>0.40196599999999999</c:v>
                </c:pt>
                <c:pt idx="6">
                  <c:v>0.49819419999999998</c:v>
                </c:pt>
                <c:pt idx="7">
                  <c:v>0.60173089999999996</c:v>
                </c:pt>
                <c:pt idx="8">
                  <c:v>0.79418730000000004</c:v>
                </c:pt>
                <c:pt idx="9">
                  <c:v>0.97568109999999997</c:v>
                </c:pt>
                <c:pt idx="10">
                  <c:v>1.4690029</c:v>
                </c:pt>
                <c:pt idx="11">
                  <c:v>1.958670589</c:v>
                </c:pt>
                <c:pt idx="12">
                  <c:v>2.1523451100000002</c:v>
                </c:pt>
                <c:pt idx="13">
                  <c:v>2.2692806640000001</c:v>
                </c:pt>
                <c:pt idx="14">
                  <c:v>2.5652737939999999</c:v>
                </c:pt>
                <c:pt idx="15">
                  <c:v>3.1572600999999998</c:v>
                </c:pt>
                <c:pt idx="16">
                  <c:v>3.6250022839999998</c:v>
                </c:pt>
                <c:pt idx="17">
                  <c:v>4.1475580000000001</c:v>
                </c:pt>
                <c:pt idx="18">
                  <c:v>4.5860659999999998</c:v>
                </c:pt>
                <c:pt idx="19">
                  <c:v>4.7176188999999997</c:v>
                </c:pt>
                <c:pt idx="20">
                  <c:v>4.8394267720000004</c:v>
                </c:pt>
                <c:pt idx="21">
                  <c:v>5.4935350500000002</c:v>
                </c:pt>
                <c:pt idx="22">
                  <c:v>6.1841856799999997</c:v>
                </c:pt>
                <c:pt idx="23">
                  <c:v>6.9905537999999998</c:v>
                </c:pt>
                <c:pt idx="24">
                  <c:v>8.1440743500000004</c:v>
                </c:pt>
                <c:pt idx="25">
                  <c:v>9.1672604799999995</c:v>
                </c:pt>
                <c:pt idx="26">
                  <c:v>10.330525700000001</c:v>
                </c:pt>
                <c:pt idx="27">
                  <c:v>10.708130000000001</c:v>
                </c:pt>
                <c:pt idx="28">
                  <c:v>11.208760399999999</c:v>
                </c:pt>
                <c:pt idx="29">
                  <c:v>11.627779500000001</c:v>
                </c:pt>
                <c:pt idx="30">
                  <c:v>11.9651873</c:v>
                </c:pt>
                <c:pt idx="31">
                  <c:v>12.63878484</c:v>
                </c:pt>
                <c:pt idx="32">
                  <c:v>13.3818129</c:v>
                </c:pt>
                <c:pt idx="33">
                  <c:v>13.565742800000001</c:v>
                </c:pt>
                <c:pt idx="34">
                  <c:v>13.6960772</c:v>
                </c:pt>
                <c:pt idx="35">
                  <c:v>14.257611000000001</c:v>
                </c:pt>
                <c:pt idx="36">
                  <c:v>15.1200112</c:v>
                </c:pt>
                <c:pt idx="37">
                  <c:v>15.882528499999999</c:v>
                </c:pt>
                <c:pt idx="38">
                  <c:v>16.514711299999998</c:v>
                </c:pt>
                <c:pt idx="39">
                  <c:v>17.1493304</c:v>
                </c:pt>
                <c:pt idx="40">
                  <c:v>17.288191300000001</c:v>
                </c:pt>
                <c:pt idx="41">
                  <c:v>17.403908810000001</c:v>
                </c:pt>
                <c:pt idx="42">
                  <c:v>17.913065719999999</c:v>
                </c:pt>
                <c:pt idx="43">
                  <c:v>18.9679219</c:v>
                </c:pt>
                <c:pt idx="44">
                  <c:v>19.9777092</c:v>
                </c:pt>
                <c:pt idx="45">
                  <c:v>21.020384499999999</c:v>
                </c:pt>
                <c:pt idx="46">
                  <c:v>22.502786400000002</c:v>
                </c:pt>
                <c:pt idx="47">
                  <c:v>23.233633600000001</c:v>
                </c:pt>
                <c:pt idx="48">
                  <c:v>23.471158899999999</c:v>
                </c:pt>
                <c:pt idx="49">
                  <c:v>24.2848355</c:v>
                </c:pt>
                <c:pt idx="50">
                  <c:v>25.604014800000002</c:v>
                </c:pt>
                <c:pt idx="51">
                  <c:v>27.125395099999999</c:v>
                </c:pt>
                <c:pt idx="52">
                  <c:v>28.733259</c:v>
                </c:pt>
                <c:pt idx="53">
                  <c:v>30.06096484</c:v>
                </c:pt>
                <c:pt idx="54">
                  <c:v>30.216878919999999</c:v>
                </c:pt>
                <c:pt idx="55">
                  <c:v>30.297272100000001</c:v>
                </c:pt>
                <c:pt idx="56">
                  <c:v>31.213267299999998</c:v>
                </c:pt>
                <c:pt idx="57">
                  <c:v>32.787025</c:v>
                </c:pt>
                <c:pt idx="58">
                  <c:v>34.4277771</c:v>
                </c:pt>
                <c:pt idx="59">
                  <c:v>36.310926799999997</c:v>
                </c:pt>
                <c:pt idx="60">
                  <c:v>38.141699099999997</c:v>
                </c:pt>
                <c:pt idx="61">
                  <c:v>38.335373599999997</c:v>
                </c:pt>
                <c:pt idx="62">
                  <c:v>38.571680899999997</c:v>
                </c:pt>
                <c:pt idx="63">
                  <c:v>40.191725599999998</c:v>
                </c:pt>
                <c:pt idx="64">
                  <c:v>42.054167999999997</c:v>
                </c:pt>
                <c:pt idx="65">
                  <c:v>44.558537800000003</c:v>
                </c:pt>
                <c:pt idx="66">
                  <c:v>46.927700899999998</c:v>
                </c:pt>
                <c:pt idx="67">
                  <c:v>49.759734000000002</c:v>
                </c:pt>
                <c:pt idx="68">
                  <c:v>54.086349599999998</c:v>
                </c:pt>
                <c:pt idx="69">
                  <c:v>59.746761399999997</c:v>
                </c:pt>
                <c:pt idx="70">
                  <c:v>62.042839800000003</c:v>
                </c:pt>
                <c:pt idx="71">
                  <c:v>64.612985899999998</c:v>
                </c:pt>
                <c:pt idx="72">
                  <c:v>67.603369200000003</c:v>
                </c:pt>
                <c:pt idx="73">
                  <c:v>71.903187099999997</c:v>
                </c:pt>
                <c:pt idx="74">
                  <c:v>75.846107900000007</c:v>
                </c:pt>
                <c:pt idx="75">
                  <c:v>78.927847099999994</c:v>
                </c:pt>
                <c:pt idx="76">
                  <c:v>81.469977400000005</c:v>
                </c:pt>
                <c:pt idx="77">
                  <c:v>83.988964199999998</c:v>
                </c:pt>
                <c:pt idx="78">
                  <c:v>86.746694000000005</c:v>
                </c:pt>
                <c:pt idx="79">
                  <c:v>89.622578000000004</c:v>
                </c:pt>
                <c:pt idx="80">
                  <c:v>92.846829999999997</c:v>
                </c:pt>
                <c:pt idx="81">
                  <c:v>97.056510000000003</c:v>
                </c:pt>
                <c:pt idx="82">
                  <c:v>99.794749999999993</c:v>
                </c:pt>
                <c:pt idx="83">
                  <c:v>100.69857</c:v>
                </c:pt>
                <c:pt idx="84">
                  <c:v>102.81440000000001</c:v>
                </c:pt>
                <c:pt idx="85">
                  <c:v>105.41131</c:v>
                </c:pt>
                <c:pt idx="86">
                  <c:v>107.81093</c:v>
                </c:pt>
                <c:pt idx="87">
                  <c:v>110.3019</c:v>
                </c:pt>
                <c:pt idx="88">
                  <c:v>113.19</c:v>
                </c:pt>
                <c:pt idx="89">
                  <c:v>114.68455</c:v>
                </c:pt>
                <c:pt idx="90">
                  <c:v>116.24369</c:v>
                </c:pt>
                <c:pt idx="91">
                  <c:v>119.10129999999999</c:v>
                </c:pt>
                <c:pt idx="92">
                  <c:v>122.16233</c:v>
                </c:pt>
                <c:pt idx="93">
                  <c:v>125.19413</c:v>
                </c:pt>
                <c:pt idx="94">
                  <c:v>129.4075</c:v>
                </c:pt>
                <c:pt idx="95">
                  <c:v>132.23580000000001</c:v>
                </c:pt>
                <c:pt idx="96">
                  <c:v>134.80840000000001</c:v>
                </c:pt>
                <c:pt idx="97">
                  <c:v>137.39928</c:v>
                </c:pt>
                <c:pt idx="98">
                  <c:v>138.5857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C5-4965-965C-11D9D2AC41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6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CZ051 Liberecký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98"/>
              <c:layout>
                <c:manualLayout>
                  <c:x val="-5.706699346405248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DF53-4945-A8A6-55A4C6D8041F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Sheet1!$C$2:$CW$2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0.1825599</c:v>
                </c:pt>
                <c:pt idx="8">
                  <c:v>0.53641059999999996</c:v>
                </c:pt>
                <c:pt idx="9">
                  <c:v>1.1066285</c:v>
                </c:pt>
                <c:pt idx="10">
                  <c:v>1.6520543999999999</c:v>
                </c:pt>
                <c:pt idx="11">
                  <c:v>1.987874417</c:v>
                </c:pt>
                <c:pt idx="12">
                  <c:v>1.98787442</c:v>
                </c:pt>
                <c:pt idx="13">
                  <c:v>1.987874417</c:v>
                </c:pt>
                <c:pt idx="14">
                  <c:v>2.7609366899999999</c:v>
                </c:pt>
                <c:pt idx="15">
                  <c:v>3.6602131999999998</c:v>
                </c:pt>
                <c:pt idx="16">
                  <c:v>4.5008902610000003</c:v>
                </c:pt>
                <c:pt idx="17">
                  <c:v>5.6413260000000003</c:v>
                </c:pt>
                <c:pt idx="18">
                  <c:v>6.7592239999999997</c:v>
                </c:pt>
                <c:pt idx="19">
                  <c:v>6.7592237800000001</c:v>
                </c:pt>
                <c:pt idx="20">
                  <c:v>6.7614776079999999</c:v>
                </c:pt>
                <c:pt idx="21">
                  <c:v>7.6179314400000004</c:v>
                </c:pt>
                <c:pt idx="22">
                  <c:v>8.8034438500000007</c:v>
                </c:pt>
                <c:pt idx="23">
                  <c:v>10.3360454</c:v>
                </c:pt>
                <c:pt idx="24">
                  <c:v>12.3464581</c:v>
                </c:pt>
                <c:pt idx="25">
                  <c:v>14.1021885</c:v>
                </c:pt>
                <c:pt idx="26">
                  <c:v>14.1698032</c:v>
                </c:pt>
                <c:pt idx="27">
                  <c:v>14.1698</c:v>
                </c:pt>
                <c:pt idx="28">
                  <c:v>14.803128299999999</c:v>
                </c:pt>
                <c:pt idx="29">
                  <c:v>15.519844900000001</c:v>
                </c:pt>
                <c:pt idx="30">
                  <c:v>16.315445499999999</c:v>
                </c:pt>
                <c:pt idx="31">
                  <c:v>17.11780748</c:v>
                </c:pt>
                <c:pt idx="32">
                  <c:v>17.8796006</c:v>
                </c:pt>
                <c:pt idx="33">
                  <c:v>17.8796006</c:v>
                </c:pt>
                <c:pt idx="34">
                  <c:v>17.8796006</c:v>
                </c:pt>
                <c:pt idx="35">
                  <c:v>18.887060999999999</c:v>
                </c:pt>
                <c:pt idx="36">
                  <c:v>20.232594800000001</c:v>
                </c:pt>
                <c:pt idx="37">
                  <c:v>21.3459848</c:v>
                </c:pt>
                <c:pt idx="38">
                  <c:v>22.7456107</c:v>
                </c:pt>
                <c:pt idx="39">
                  <c:v>24.4968334</c:v>
                </c:pt>
                <c:pt idx="40">
                  <c:v>24.4968334</c:v>
                </c:pt>
                <c:pt idx="41">
                  <c:v>24.496833370000001</c:v>
                </c:pt>
                <c:pt idx="42">
                  <c:v>25.644030740000002</c:v>
                </c:pt>
                <c:pt idx="43">
                  <c:v>27.440329999999999</c:v>
                </c:pt>
                <c:pt idx="44">
                  <c:v>29.150983799999999</c:v>
                </c:pt>
                <c:pt idx="45">
                  <c:v>31.398048200000002</c:v>
                </c:pt>
                <c:pt idx="46">
                  <c:v>33.446775899999999</c:v>
                </c:pt>
                <c:pt idx="47">
                  <c:v>33.5143907</c:v>
                </c:pt>
                <c:pt idx="48">
                  <c:v>33.5143907</c:v>
                </c:pt>
                <c:pt idx="49">
                  <c:v>34.648065099999997</c:v>
                </c:pt>
                <c:pt idx="50">
                  <c:v>36.016137399999998</c:v>
                </c:pt>
                <c:pt idx="51">
                  <c:v>37.032612899999997</c:v>
                </c:pt>
                <c:pt idx="52">
                  <c:v>37.904843499999998</c:v>
                </c:pt>
                <c:pt idx="53">
                  <c:v>38.826658250000001</c:v>
                </c:pt>
                <c:pt idx="54">
                  <c:v>38.9618878</c:v>
                </c:pt>
                <c:pt idx="55">
                  <c:v>38.9618878</c:v>
                </c:pt>
                <c:pt idx="56">
                  <c:v>40.438143699999998</c:v>
                </c:pt>
                <c:pt idx="57">
                  <c:v>42.223173799999998</c:v>
                </c:pt>
                <c:pt idx="58">
                  <c:v>44.233586500000001</c:v>
                </c:pt>
                <c:pt idx="59">
                  <c:v>46.638418700000003</c:v>
                </c:pt>
                <c:pt idx="60">
                  <c:v>49.167211299999998</c:v>
                </c:pt>
                <c:pt idx="61">
                  <c:v>50.138610300000003</c:v>
                </c:pt>
                <c:pt idx="62">
                  <c:v>51.193400799999999</c:v>
                </c:pt>
                <c:pt idx="63">
                  <c:v>54.598931700000001</c:v>
                </c:pt>
                <c:pt idx="64">
                  <c:v>57.943609299999999</c:v>
                </c:pt>
                <c:pt idx="65">
                  <c:v>61.5339539</c:v>
                </c:pt>
                <c:pt idx="66">
                  <c:v>65.620140199999994</c:v>
                </c:pt>
                <c:pt idx="67">
                  <c:v>69.580112200000002</c:v>
                </c:pt>
                <c:pt idx="68">
                  <c:v>70.952692200000001</c:v>
                </c:pt>
                <c:pt idx="69">
                  <c:v>72.059320700000001</c:v>
                </c:pt>
                <c:pt idx="70">
                  <c:v>76.086907499999995</c:v>
                </c:pt>
                <c:pt idx="71">
                  <c:v>79.731344000000007</c:v>
                </c:pt>
                <c:pt idx="72">
                  <c:v>83.565101799999994</c:v>
                </c:pt>
                <c:pt idx="73">
                  <c:v>88.088530300000002</c:v>
                </c:pt>
                <c:pt idx="74">
                  <c:v>91.221348199999994</c:v>
                </c:pt>
                <c:pt idx="75">
                  <c:v>91.735220499999997</c:v>
                </c:pt>
                <c:pt idx="76">
                  <c:v>92.066532899999999</c:v>
                </c:pt>
                <c:pt idx="77">
                  <c:v>95.262457999999995</c:v>
                </c:pt>
                <c:pt idx="78">
                  <c:v>98.814487999999997</c:v>
                </c:pt>
                <c:pt idx="79">
                  <c:v>102.13888</c:v>
                </c:pt>
                <c:pt idx="80">
                  <c:v>105.5354</c:v>
                </c:pt>
                <c:pt idx="81">
                  <c:v>108.9567</c:v>
                </c:pt>
                <c:pt idx="82">
                  <c:v>109.84699999999999</c:v>
                </c:pt>
                <c:pt idx="83">
                  <c:v>110.76202000000001</c:v>
                </c:pt>
                <c:pt idx="84">
                  <c:v>114.25320000000001</c:v>
                </c:pt>
                <c:pt idx="85">
                  <c:v>118.01934</c:v>
                </c:pt>
                <c:pt idx="86">
                  <c:v>121.78773</c:v>
                </c:pt>
                <c:pt idx="87">
                  <c:v>125.87617</c:v>
                </c:pt>
                <c:pt idx="88">
                  <c:v>129.54310000000001</c:v>
                </c:pt>
                <c:pt idx="89">
                  <c:v>130.68584000000001</c:v>
                </c:pt>
                <c:pt idx="90">
                  <c:v>131.54679999999999</c:v>
                </c:pt>
                <c:pt idx="91">
                  <c:v>135.36250000000001</c:v>
                </c:pt>
                <c:pt idx="92">
                  <c:v>139.40815000000001</c:v>
                </c:pt>
                <c:pt idx="93">
                  <c:v>144.09385</c:v>
                </c:pt>
                <c:pt idx="94">
                  <c:v>149.3047</c:v>
                </c:pt>
                <c:pt idx="95">
                  <c:v>151.24520000000001</c:v>
                </c:pt>
                <c:pt idx="96">
                  <c:v>152.11969999999999</c:v>
                </c:pt>
                <c:pt idx="97">
                  <c:v>152.82292000000001</c:v>
                </c:pt>
                <c:pt idx="98">
                  <c:v>153.72900000000001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53-4945-A8A6-55A4C6D804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6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CZ052 Královéhradecký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98"/>
              <c:layout>
                <c:manualLayout>
                  <c:x val="-5.706699346405248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68D7-4F76-A420-294290C7D196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Sheet1!$C$2:$CW$2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0.2284069</c:v>
                </c:pt>
                <c:pt idx="6">
                  <c:v>0.54382600000000003</c:v>
                </c:pt>
                <c:pt idx="7">
                  <c:v>0.67071879999999995</c:v>
                </c:pt>
                <c:pt idx="8">
                  <c:v>0.80486250000000004</c:v>
                </c:pt>
                <c:pt idx="9">
                  <c:v>0.92450429999999995</c:v>
                </c:pt>
                <c:pt idx="10">
                  <c:v>1.1130306000000001</c:v>
                </c:pt>
                <c:pt idx="11">
                  <c:v>2.3058223830000002</c:v>
                </c:pt>
                <c:pt idx="12">
                  <c:v>2.8224571100000002</c:v>
                </c:pt>
                <c:pt idx="13">
                  <c:v>3.4007254640000002</c:v>
                </c:pt>
                <c:pt idx="14">
                  <c:v>4.0061851150000001</c:v>
                </c:pt>
                <c:pt idx="15">
                  <c:v>5.4582005999999996</c:v>
                </c:pt>
                <c:pt idx="16">
                  <c:v>6.8032636809999998</c:v>
                </c:pt>
                <c:pt idx="17">
                  <c:v>8.2915340000000004</c:v>
                </c:pt>
                <c:pt idx="18">
                  <c:v>9.7417370000000005</c:v>
                </c:pt>
                <c:pt idx="19">
                  <c:v>10.582854599999999</c:v>
                </c:pt>
                <c:pt idx="20">
                  <c:v>11.24088412</c:v>
                </c:pt>
                <c:pt idx="21">
                  <c:v>12.092878199999999</c:v>
                </c:pt>
                <c:pt idx="22">
                  <c:v>13.042761</c:v>
                </c:pt>
                <c:pt idx="23">
                  <c:v>14.246429300000001</c:v>
                </c:pt>
                <c:pt idx="24">
                  <c:v>15.774580500000001</c:v>
                </c:pt>
                <c:pt idx="25">
                  <c:v>16.927491700000001</c:v>
                </c:pt>
                <c:pt idx="26">
                  <c:v>17.639903799999999</c:v>
                </c:pt>
                <c:pt idx="27">
                  <c:v>18.29975</c:v>
                </c:pt>
                <c:pt idx="28">
                  <c:v>19.494350600000001</c:v>
                </c:pt>
                <c:pt idx="29">
                  <c:v>21.1475817</c:v>
                </c:pt>
                <c:pt idx="30">
                  <c:v>22.046707399999999</c:v>
                </c:pt>
                <c:pt idx="31">
                  <c:v>22.962147900000001</c:v>
                </c:pt>
                <c:pt idx="32">
                  <c:v>24.399661399999999</c:v>
                </c:pt>
                <c:pt idx="33">
                  <c:v>25.128388300000001</c:v>
                </c:pt>
                <c:pt idx="34">
                  <c:v>25.713907599999999</c:v>
                </c:pt>
                <c:pt idx="35">
                  <c:v>26.529647000000001</c:v>
                </c:pt>
                <c:pt idx="36">
                  <c:v>27.628175299999999</c:v>
                </c:pt>
                <c:pt idx="37">
                  <c:v>28.833656300000001</c:v>
                </c:pt>
                <c:pt idx="38">
                  <c:v>30.3708712</c:v>
                </c:pt>
                <c:pt idx="39">
                  <c:v>31.9443412</c:v>
                </c:pt>
                <c:pt idx="40">
                  <c:v>32.789084299999999</c:v>
                </c:pt>
                <c:pt idx="41">
                  <c:v>33.619325400000001</c:v>
                </c:pt>
                <c:pt idx="42">
                  <c:v>34.549267919999998</c:v>
                </c:pt>
                <c:pt idx="43">
                  <c:v>35.856263200000001</c:v>
                </c:pt>
                <c:pt idx="44">
                  <c:v>37.175947700000002</c:v>
                </c:pt>
                <c:pt idx="45">
                  <c:v>38.985075600000002</c:v>
                </c:pt>
                <c:pt idx="46">
                  <c:v>40.888466700000002</c:v>
                </c:pt>
                <c:pt idx="47">
                  <c:v>41.889106599999998</c:v>
                </c:pt>
                <c:pt idx="48">
                  <c:v>42.393052099999998</c:v>
                </c:pt>
                <c:pt idx="49">
                  <c:v>43.634788200000003</c:v>
                </c:pt>
                <c:pt idx="50">
                  <c:v>45.351465699999999</c:v>
                </c:pt>
                <c:pt idx="51">
                  <c:v>47.091709000000002</c:v>
                </c:pt>
                <c:pt idx="52">
                  <c:v>48.982410899999998</c:v>
                </c:pt>
                <c:pt idx="53">
                  <c:v>50.912993270000001</c:v>
                </c:pt>
                <c:pt idx="54">
                  <c:v>52.096721270000003</c:v>
                </c:pt>
                <c:pt idx="55">
                  <c:v>53.119114199999999</c:v>
                </c:pt>
                <c:pt idx="56">
                  <c:v>54.835791700000001</c:v>
                </c:pt>
                <c:pt idx="57">
                  <c:v>56.922270900000001</c:v>
                </c:pt>
                <c:pt idx="58">
                  <c:v>58.838351299999999</c:v>
                </c:pt>
                <c:pt idx="59">
                  <c:v>61.1369227</c:v>
                </c:pt>
                <c:pt idx="60">
                  <c:v>63.038501099999998</c:v>
                </c:pt>
                <c:pt idx="61">
                  <c:v>64.416193699999994</c:v>
                </c:pt>
                <c:pt idx="62">
                  <c:v>65.469403400000004</c:v>
                </c:pt>
                <c:pt idx="63">
                  <c:v>67.372794600000006</c:v>
                </c:pt>
                <c:pt idx="64">
                  <c:v>70.458100900000005</c:v>
                </c:pt>
                <c:pt idx="65">
                  <c:v>73.974842600000002</c:v>
                </c:pt>
                <c:pt idx="66">
                  <c:v>77.210607499999995</c:v>
                </c:pt>
                <c:pt idx="67">
                  <c:v>80.176272100000006</c:v>
                </c:pt>
                <c:pt idx="68">
                  <c:v>81.684483</c:v>
                </c:pt>
                <c:pt idx="69">
                  <c:v>82.966099700000001</c:v>
                </c:pt>
                <c:pt idx="70">
                  <c:v>85.4151296</c:v>
                </c:pt>
                <c:pt idx="71">
                  <c:v>88.357228399999997</c:v>
                </c:pt>
                <c:pt idx="72">
                  <c:v>91.426220000000001</c:v>
                </c:pt>
                <c:pt idx="73">
                  <c:v>94.640231900000003</c:v>
                </c:pt>
                <c:pt idx="74">
                  <c:v>98.267551499999996</c:v>
                </c:pt>
                <c:pt idx="75">
                  <c:v>101.316603</c:v>
                </c:pt>
                <c:pt idx="76">
                  <c:v>104.200694</c:v>
                </c:pt>
                <c:pt idx="77">
                  <c:v>107.554287</c:v>
                </c:pt>
                <c:pt idx="78">
                  <c:v>111.749</c:v>
                </c:pt>
                <c:pt idx="79">
                  <c:v>116.12499</c:v>
                </c:pt>
                <c:pt idx="80">
                  <c:v>120.2146</c:v>
                </c:pt>
                <c:pt idx="81">
                  <c:v>124.7664</c:v>
                </c:pt>
                <c:pt idx="82">
                  <c:v>126.9272</c:v>
                </c:pt>
                <c:pt idx="83">
                  <c:v>128.44808</c:v>
                </c:pt>
                <c:pt idx="84">
                  <c:v>132.37989999999999</c:v>
                </c:pt>
                <c:pt idx="85">
                  <c:v>136.52027000000001</c:v>
                </c:pt>
                <c:pt idx="86">
                  <c:v>140.81831</c:v>
                </c:pt>
                <c:pt idx="87">
                  <c:v>145.04747</c:v>
                </c:pt>
                <c:pt idx="88">
                  <c:v>149.12799999999999</c:v>
                </c:pt>
                <c:pt idx="89">
                  <c:v>151.52806000000001</c:v>
                </c:pt>
                <c:pt idx="90">
                  <c:v>153.51121000000001</c:v>
                </c:pt>
                <c:pt idx="91">
                  <c:v>157.73670000000001</c:v>
                </c:pt>
                <c:pt idx="92">
                  <c:v>162.66561999999999</c:v>
                </c:pt>
                <c:pt idx="93">
                  <c:v>167.69057000000001</c:v>
                </c:pt>
                <c:pt idx="94">
                  <c:v>172.4563</c:v>
                </c:pt>
                <c:pt idx="95">
                  <c:v>173.6781</c:v>
                </c:pt>
                <c:pt idx="96">
                  <c:v>175.07210000000001</c:v>
                </c:pt>
                <c:pt idx="97">
                  <c:v>176.46791999999999</c:v>
                </c:pt>
                <c:pt idx="98">
                  <c:v>176.7362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D7-4F76-A420-294290C7D1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6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CZ053 Pardubický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98"/>
              <c:layout>
                <c:manualLayout>
                  <c:x val="-5.706699346405248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B98E-4322-9E22-A3294E6AA159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Sheet1!$C$2:$CW$2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2.1046100000000002E-2</c:v>
                </c:pt>
                <c:pt idx="4">
                  <c:v>2.1046100000000002E-2</c:v>
                </c:pt>
                <c:pt idx="5">
                  <c:v>2.2959400000000001E-2</c:v>
                </c:pt>
                <c:pt idx="6">
                  <c:v>2.2959400000000001E-2</c:v>
                </c:pt>
                <c:pt idx="7">
                  <c:v>0.12627659999999999</c:v>
                </c:pt>
                <c:pt idx="8">
                  <c:v>0.30421189999999998</c:v>
                </c:pt>
                <c:pt idx="9">
                  <c:v>0.63712299999999999</c:v>
                </c:pt>
                <c:pt idx="10">
                  <c:v>0.95281459999999996</c:v>
                </c:pt>
                <c:pt idx="11">
                  <c:v>1.4502680509999999</c:v>
                </c:pt>
                <c:pt idx="12">
                  <c:v>1.6128970499999999</c:v>
                </c:pt>
                <c:pt idx="13">
                  <c:v>1.6128970540000001</c:v>
                </c:pt>
                <c:pt idx="14">
                  <c:v>2.0606051330000001</c:v>
                </c:pt>
                <c:pt idx="15">
                  <c:v>2.5905844</c:v>
                </c:pt>
                <c:pt idx="16">
                  <c:v>3.256406626</c:v>
                </c:pt>
                <c:pt idx="17">
                  <c:v>3.9566680000000001</c:v>
                </c:pt>
                <c:pt idx="18">
                  <c:v>4.7047610000000004</c:v>
                </c:pt>
                <c:pt idx="19">
                  <c:v>4.7047613899999998</c:v>
                </c:pt>
                <c:pt idx="20">
                  <c:v>4.7047613950000002</c:v>
                </c:pt>
                <c:pt idx="21">
                  <c:v>5.6671424400000001</c:v>
                </c:pt>
                <c:pt idx="22">
                  <c:v>6.3348779899999998</c:v>
                </c:pt>
                <c:pt idx="23">
                  <c:v>7.3431778100000002</c:v>
                </c:pt>
                <c:pt idx="24">
                  <c:v>8.0759649600000003</c:v>
                </c:pt>
                <c:pt idx="25">
                  <c:v>9.1741890599999998</c:v>
                </c:pt>
                <c:pt idx="26">
                  <c:v>9.1741890599999998</c:v>
                </c:pt>
                <c:pt idx="27">
                  <c:v>9.1741890000000001</c:v>
                </c:pt>
                <c:pt idx="28">
                  <c:v>10.6474165</c:v>
                </c:pt>
                <c:pt idx="29">
                  <c:v>12.304319</c:v>
                </c:pt>
                <c:pt idx="30">
                  <c:v>13.5402995</c:v>
                </c:pt>
                <c:pt idx="31">
                  <c:v>14.83750493</c:v>
                </c:pt>
                <c:pt idx="32">
                  <c:v>16.167236200000001</c:v>
                </c:pt>
                <c:pt idx="33">
                  <c:v>16.213155</c:v>
                </c:pt>
                <c:pt idx="34">
                  <c:v>16.213155</c:v>
                </c:pt>
                <c:pt idx="35">
                  <c:v>17.456789000000001</c:v>
                </c:pt>
                <c:pt idx="36">
                  <c:v>18.786519800000001</c:v>
                </c:pt>
                <c:pt idx="37">
                  <c:v>19.9325759</c:v>
                </c:pt>
                <c:pt idx="38">
                  <c:v>21.287179900000002</c:v>
                </c:pt>
                <c:pt idx="39">
                  <c:v>22.5652525</c:v>
                </c:pt>
                <c:pt idx="40">
                  <c:v>22.5652525</c:v>
                </c:pt>
                <c:pt idx="41">
                  <c:v>22.5652525</c:v>
                </c:pt>
                <c:pt idx="42">
                  <c:v>24.442182519999999</c:v>
                </c:pt>
                <c:pt idx="43">
                  <c:v>25.815919300000001</c:v>
                </c:pt>
                <c:pt idx="44">
                  <c:v>27.614404700000001</c:v>
                </c:pt>
                <c:pt idx="45">
                  <c:v>29.510467599999998</c:v>
                </c:pt>
                <c:pt idx="46">
                  <c:v>31.5691594</c:v>
                </c:pt>
                <c:pt idx="47">
                  <c:v>31.601685199999999</c:v>
                </c:pt>
                <c:pt idx="48">
                  <c:v>31.601685199999999</c:v>
                </c:pt>
                <c:pt idx="49">
                  <c:v>32.895064099999999</c:v>
                </c:pt>
                <c:pt idx="50">
                  <c:v>33.930149900000004</c:v>
                </c:pt>
                <c:pt idx="51">
                  <c:v>35.338325699999999</c:v>
                </c:pt>
                <c:pt idx="52">
                  <c:v>36.876604800000003</c:v>
                </c:pt>
                <c:pt idx="53">
                  <c:v>38.65021754</c:v>
                </c:pt>
                <c:pt idx="54">
                  <c:v>38.96208257</c:v>
                </c:pt>
                <c:pt idx="55">
                  <c:v>38.962082600000002</c:v>
                </c:pt>
                <c:pt idx="56">
                  <c:v>40.785440700000002</c:v>
                </c:pt>
                <c:pt idx="57">
                  <c:v>42.8383927</c:v>
                </c:pt>
                <c:pt idx="58">
                  <c:v>44.719149299999998</c:v>
                </c:pt>
                <c:pt idx="59">
                  <c:v>46.509981600000003</c:v>
                </c:pt>
                <c:pt idx="60">
                  <c:v>48.0616536</c:v>
                </c:pt>
                <c:pt idx="61">
                  <c:v>48.0616536</c:v>
                </c:pt>
                <c:pt idx="62">
                  <c:v>48.0616536</c:v>
                </c:pt>
                <c:pt idx="63">
                  <c:v>49.819960100000003</c:v>
                </c:pt>
                <c:pt idx="64">
                  <c:v>52.012581699999998</c:v>
                </c:pt>
                <c:pt idx="65">
                  <c:v>55.203936800000001</c:v>
                </c:pt>
                <c:pt idx="66">
                  <c:v>58.890831900000002</c:v>
                </c:pt>
                <c:pt idx="67">
                  <c:v>61.9693033</c:v>
                </c:pt>
                <c:pt idx="68">
                  <c:v>62.170197899999998</c:v>
                </c:pt>
                <c:pt idx="69">
                  <c:v>62.298387900000002</c:v>
                </c:pt>
                <c:pt idx="70">
                  <c:v>65.717423499999995</c:v>
                </c:pt>
                <c:pt idx="71">
                  <c:v>69.276128700000001</c:v>
                </c:pt>
                <c:pt idx="72">
                  <c:v>73.339940499999997</c:v>
                </c:pt>
                <c:pt idx="73">
                  <c:v>77.162678700000001</c:v>
                </c:pt>
                <c:pt idx="74">
                  <c:v>81.681851800000004</c:v>
                </c:pt>
                <c:pt idx="75">
                  <c:v>82.343847499999995</c:v>
                </c:pt>
                <c:pt idx="76">
                  <c:v>82.437598300000005</c:v>
                </c:pt>
                <c:pt idx="77">
                  <c:v>85.039662300000003</c:v>
                </c:pt>
                <c:pt idx="78">
                  <c:v>89.556922</c:v>
                </c:pt>
                <c:pt idx="79">
                  <c:v>93.417925999999994</c:v>
                </c:pt>
                <c:pt idx="80">
                  <c:v>98.141819999999996</c:v>
                </c:pt>
                <c:pt idx="81">
                  <c:v>102.27070000000001</c:v>
                </c:pt>
                <c:pt idx="82">
                  <c:v>104.94159999999999</c:v>
                </c:pt>
                <c:pt idx="83">
                  <c:v>106.60044000000001</c:v>
                </c:pt>
                <c:pt idx="84">
                  <c:v>110.60299999999999</c:v>
                </c:pt>
                <c:pt idx="85">
                  <c:v>114.40089</c:v>
                </c:pt>
                <c:pt idx="86">
                  <c:v>118.18154</c:v>
                </c:pt>
                <c:pt idx="87">
                  <c:v>121.71536999999999</c:v>
                </c:pt>
                <c:pt idx="88">
                  <c:v>124.85890000000001</c:v>
                </c:pt>
                <c:pt idx="89">
                  <c:v>125.44819</c:v>
                </c:pt>
                <c:pt idx="90">
                  <c:v>125.72179</c:v>
                </c:pt>
                <c:pt idx="91">
                  <c:v>130.11089999999999</c:v>
                </c:pt>
                <c:pt idx="92">
                  <c:v>134.98016000000001</c:v>
                </c:pt>
                <c:pt idx="93">
                  <c:v>139.40367000000001</c:v>
                </c:pt>
                <c:pt idx="94">
                  <c:v>144.15819999999999</c:v>
                </c:pt>
                <c:pt idx="95">
                  <c:v>146.24170000000001</c:v>
                </c:pt>
                <c:pt idx="96">
                  <c:v>146.46369999999999</c:v>
                </c:pt>
                <c:pt idx="97">
                  <c:v>146.55933999999999</c:v>
                </c:pt>
                <c:pt idx="98">
                  <c:v>147.6901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8E-4322-9E22-A3294E6AA1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6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CZ063 Kraj Vysočina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98"/>
              <c:layout>
                <c:manualLayout>
                  <c:x val="-5.706699346405248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7D34-44BE-9F39-E1C51C540C0A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Sheet1!$C$2:$CW$2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4.7076100000000003E-2</c:v>
                </c:pt>
                <c:pt idx="5">
                  <c:v>0.26872600000000002</c:v>
                </c:pt>
                <c:pt idx="6">
                  <c:v>0.50410639999999995</c:v>
                </c:pt>
                <c:pt idx="7">
                  <c:v>0.91209910000000005</c:v>
                </c:pt>
                <c:pt idx="8">
                  <c:v>1.2161322000000001</c:v>
                </c:pt>
                <c:pt idx="9">
                  <c:v>1.939927</c:v>
                </c:pt>
                <c:pt idx="10">
                  <c:v>2.6656833</c:v>
                </c:pt>
                <c:pt idx="11">
                  <c:v>3.2659033800000001</c:v>
                </c:pt>
                <c:pt idx="12">
                  <c:v>3.3267099899999999</c:v>
                </c:pt>
                <c:pt idx="13">
                  <c:v>3.385555096</c:v>
                </c:pt>
                <c:pt idx="14">
                  <c:v>4.4898815839999999</c:v>
                </c:pt>
                <c:pt idx="15">
                  <c:v>5.1254087000000004</c:v>
                </c:pt>
                <c:pt idx="16">
                  <c:v>5.8099734610000002</c:v>
                </c:pt>
                <c:pt idx="17">
                  <c:v>7.0457210000000003</c:v>
                </c:pt>
                <c:pt idx="18">
                  <c:v>7.4537129999999996</c:v>
                </c:pt>
                <c:pt idx="19">
                  <c:v>7.4537134199999997</c:v>
                </c:pt>
                <c:pt idx="20">
                  <c:v>7.4537134199999997</c:v>
                </c:pt>
                <c:pt idx="21">
                  <c:v>8.2186997999999996</c:v>
                </c:pt>
                <c:pt idx="22">
                  <c:v>9.4289474799999997</c:v>
                </c:pt>
                <c:pt idx="23">
                  <c:v>10.419506800000001</c:v>
                </c:pt>
                <c:pt idx="24">
                  <c:v>10.9589202</c:v>
                </c:pt>
                <c:pt idx="25">
                  <c:v>12.1358224</c:v>
                </c:pt>
                <c:pt idx="26">
                  <c:v>12.3123577</c:v>
                </c:pt>
                <c:pt idx="27">
                  <c:v>12.59285</c:v>
                </c:pt>
                <c:pt idx="28">
                  <c:v>13.295070900000001</c:v>
                </c:pt>
                <c:pt idx="29">
                  <c:v>14.721083999999999</c:v>
                </c:pt>
                <c:pt idx="30">
                  <c:v>16.482514200000001</c:v>
                </c:pt>
                <c:pt idx="31">
                  <c:v>17.892835219999998</c:v>
                </c:pt>
                <c:pt idx="32">
                  <c:v>19.293348699999999</c:v>
                </c:pt>
                <c:pt idx="33">
                  <c:v>19.293348699999999</c:v>
                </c:pt>
                <c:pt idx="34">
                  <c:v>19.411038900000001</c:v>
                </c:pt>
                <c:pt idx="35">
                  <c:v>20.703669999999999</c:v>
                </c:pt>
                <c:pt idx="36">
                  <c:v>22.159105400000001</c:v>
                </c:pt>
                <c:pt idx="37">
                  <c:v>23.7165392</c:v>
                </c:pt>
                <c:pt idx="38">
                  <c:v>25.432854800000001</c:v>
                </c:pt>
                <c:pt idx="39">
                  <c:v>26.472451700000001</c:v>
                </c:pt>
                <c:pt idx="40">
                  <c:v>26.472451700000001</c:v>
                </c:pt>
                <c:pt idx="41">
                  <c:v>26.472451660000001</c:v>
                </c:pt>
                <c:pt idx="42">
                  <c:v>27.647392279999998</c:v>
                </c:pt>
                <c:pt idx="43">
                  <c:v>29.436283499999998</c:v>
                </c:pt>
                <c:pt idx="44">
                  <c:v>31.815587300000001</c:v>
                </c:pt>
                <c:pt idx="45">
                  <c:v>33.2925994</c:v>
                </c:pt>
                <c:pt idx="46">
                  <c:v>34.626421800000003</c:v>
                </c:pt>
                <c:pt idx="47">
                  <c:v>34.626421800000003</c:v>
                </c:pt>
                <c:pt idx="48">
                  <c:v>34.626421800000003</c:v>
                </c:pt>
                <c:pt idx="49">
                  <c:v>35.766055399999999</c:v>
                </c:pt>
                <c:pt idx="50">
                  <c:v>37.456871399999997</c:v>
                </c:pt>
                <c:pt idx="51">
                  <c:v>39.3771834</c:v>
                </c:pt>
                <c:pt idx="52">
                  <c:v>41.181766600000003</c:v>
                </c:pt>
                <c:pt idx="53">
                  <c:v>42.852967659999997</c:v>
                </c:pt>
                <c:pt idx="54">
                  <c:v>42.852967659999997</c:v>
                </c:pt>
                <c:pt idx="55">
                  <c:v>42.852967700000001</c:v>
                </c:pt>
                <c:pt idx="56">
                  <c:v>44.269173199999997</c:v>
                </c:pt>
                <c:pt idx="57">
                  <c:v>46.874049900000003</c:v>
                </c:pt>
                <c:pt idx="58">
                  <c:v>48.759054800000001</c:v>
                </c:pt>
                <c:pt idx="59">
                  <c:v>51.340393400000004</c:v>
                </c:pt>
                <c:pt idx="60">
                  <c:v>53.058670499999998</c:v>
                </c:pt>
                <c:pt idx="61">
                  <c:v>53.176360699999996</c:v>
                </c:pt>
                <c:pt idx="62">
                  <c:v>53.294051000000003</c:v>
                </c:pt>
                <c:pt idx="63">
                  <c:v>54.743602099999997</c:v>
                </c:pt>
                <c:pt idx="64">
                  <c:v>56.934601499999999</c:v>
                </c:pt>
                <c:pt idx="65">
                  <c:v>59.743474599999999</c:v>
                </c:pt>
                <c:pt idx="66">
                  <c:v>63.142760199999998</c:v>
                </c:pt>
                <c:pt idx="67">
                  <c:v>65.151339800000002</c:v>
                </c:pt>
                <c:pt idx="68">
                  <c:v>66.667581999999996</c:v>
                </c:pt>
                <c:pt idx="69">
                  <c:v>68.213246799999993</c:v>
                </c:pt>
                <c:pt idx="70">
                  <c:v>72.197060500000006</c:v>
                </c:pt>
                <c:pt idx="71">
                  <c:v>76.633981500000004</c:v>
                </c:pt>
                <c:pt idx="72">
                  <c:v>81.631892500000006</c:v>
                </c:pt>
                <c:pt idx="73">
                  <c:v>86.466998700000005</c:v>
                </c:pt>
                <c:pt idx="74">
                  <c:v>92.318163699999999</c:v>
                </c:pt>
                <c:pt idx="75">
                  <c:v>96.757046200000005</c:v>
                </c:pt>
                <c:pt idx="76">
                  <c:v>99.911143899999999</c:v>
                </c:pt>
                <c:pt idx="77">
                  <c:v>103.57719400000001</c:v>
                </c:pt>
                <c:pt idx="78">
                  <c:v>109.36951000000001</c:v>
                </c:pt>
                <c:pt idx="79">
                  <c:v>113.64167</c:v>
                </c:pt>
                <c:pt idx="80">
                  <c:v>119.5262</c:v>
                </c:pt>
                <c:pt idx="81">
                  <c:v>123.7277</c:v>
                </c:pt>
                <c:pt idx="82">
                  <c:v>125.56959999999999</c:v>
                </c:pt>
                <c:pt idx="83">
                  <c:v>125.79907</c:v>
                </c:pt>
                <c:pt idx="84">
                  <c:v>127.3997</c:v>
                </c:pt>
                <c:pt idx="85">
                  <c:v>129.98294999999999</c:v>
                </c:pt>
                <c:pt idx="86">
                  <c:v>134.21784</c:v>
                </c:pt>
                <c:pt idx="87">
                  <c:v>138.26835</c:v>
                </c:pt>
                <c:pt idx="88">
                  <c:v>139.37270000000001</c:v>
                </c:pt>
                <c:pt idx="89">
                  <c:v>140.17296999999999</c:v>
                </c:pt>
                <c:pt idx="90">
                  <c:v>140.91441</c:v>
                </c:pt>
                <c:pt idx="91">
                  <c:v>142.31299999999999</c:v>
                </c:pt>
                <c:pt idx="92">
                  <c:v>144.35881000000001</c:v>
                </c:pt>
                <c:pt idx="93">
                  <c:v>149.08995999999999</c:v>
                </c:pt>
                <c:pt idx="94">
                  <c:v>153.36600000000001</c:v>
                </c:pt>
                <c:pt idx="95">
                  <c:v>157.48320000000001</c:v>
                </c:pt>
                <c:pt idx="96">
                  <c:v>160.44309999999999</c:v>
                </c:pt>
                <c:pt idx="97">
                  <c:v>162.48703</c:v>
                </c:pt>
                <c:pt idx="98">
                  <c:v>162.48699999999999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34-44BE-9F39-E1C51C540C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6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CZ064 Jihomoravský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98"/>
              <c:layout>
                <c:manualLayout>
                  <c:x val="-5.706699346405248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323B-418E-BF5E-2B3C753134C4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Sheet1!$C$2:$CW$2</c:f>
              <c:numCache>
                <c:formatCode>General</c:formatCode>
                <c:ptCount val="99"/>
                <c:pt idx="0">
                  <c:v>0.87668590000000002</c:v>
                </c:pt>
                <c:pt idx="1">
                  <c:v>2.3775387000000001</c:v>
                </c:pt>
                <c:pt idx="2">
                  <c:v>3.6745306000000002</c:v>
                </c:pt>
                <c:pt idx="3">
                  <c:v>4.2106092999999998</c:v>
                </c:pt>
                <c:pt idx="4">
                  <c:v>4.2357772999999996</c:v>
                </c:pt>
                <c:pt idx="5">
                  <c:v>4.3515502000000001</c:v>
                </c:pt>
                <c:pt idx="6">
                  <c:v>4.4236985000000004</c:v>
                </c:pt>
                <c:pt idx="7">
                  <c:v>4.4748735000000002</c:v>
                </c:pt>
                <c:pt idx="8">
                  <c:v>4.5394714</c:v>
                </c:pt>
                <c:pt idx="9">
                  <c:v>4.6502106999999997</c:v>
                </c:pt>
                <c:pt idx="10">
                  <c:v>5.229914</c:v>
                </c:pt>
                <c:pt idx="11">
                  <c:v>5.8826046209999996</c:v>
                </c:pt>
                <c:pt idx="12">
                  <c:v>5.9287459900000004</c:v>
                </c:pt>
                <c:pt idx="13">
                  <c:v>5.9857934930000001</c:v>
                </c:pt>
                <c:pt idx="14">
                  <c:v>7.126743619</c:v>
                </c:pt>
                <c:pt idx="15">
                  <c:v>9.1871653000000002</c:v>
                </c:pt>
                <c:pt idx="16">
                  <c:v>10.958993749999999</c:v>
                </c:pt>
                <c:pt idx="17">
                  <c:v>12.841559999999999</c:v>
                </c:pt>
                <c:pt idx="18">
                  <c:v>14.44225</c:v>
                </c:pt>
                <c:pt idx="19">
                  <c:v>14.4841941</c:v>
                </c:pt>
                <c:pt idx="20">
                  <c:v>14.54040264</c:v>
                </c:pt>
                <c:pt idx="21">
                  <c:v>16.122631999999999</c:v>
                </c:pt>
                <c:pt idx="22">
                  <c:v>18.181375800000001</c:v>
                </c:pt>
                <c:pt idx="23">
                  <c:v>20.551364100000001</c:v>
                </c:pt>
                <c:pt idx="24">
                  <c:v>22.5052412</c:v>
                </c:pt>
                <c:pt idx="25">
                  <c:v>23.758608500000001</c:v>
                </c:pt>
                <c:pt idx="26">
                  <c:v>23.768675699999999</c:v>
                </c:pt>
                <c:pt idx="27">
                  <c:v>23.873539999999998</c:v>
                </c:pt>
                <c:pt idx="28">
                  <c:v>24.736805499999999</c:v>
                </c:pt>
                <c:pt idx="29">
                  <c:v>25.6906733</c:v>
                </c:pt>
                <c:pt idx="30">
                  <c:v>26.825750899999999</c:v>
                </c:pt>
                <c:pt idx="31">
                  <c:v>28.39707413</c:v>
                </c:pt>
                <c:pt idx="32">
                  <c:v>29.579132000000001</c:v>
                </c:pt>
                <c:pt idx="33">
                  <c:v>29.641213100000002</c:v>
                </c:pt>
                <c:pt idx="34">
                  <c:v>29.683159799999999</c:v>
                </c:pt>
                <c:pt idx="35">
                  <c:v>30.954145</c:v>
                </c:pt>
                <c:pt idx="36">
                  <c:v>33.001982400000003</c:v>
                </c:pt>
                <c:pt idx="37">
                  <c:v>34.861060000000002</c:v>
                </c:pt>
                <c:pt idx="38">
                  <c:v>37.205880299999997</c:v>
                </c:pt>
                <c:pt idx="39">
                  <c:v>39.045662299999996</c:v>
                </c:pt>
                <c:pt idx="40">
                  <c:v>39.088448</c:v>
                </c:pt>
                <c:pt idx="41">
                  <c:v>39.132072530000002</c:v>
                </c:pt>
                <c:pt idx="42">
                  <c:v>40.364466450000002</c:v>
                </c:pt>
                <c:pt idx="43">
                  <c:v>41.549880100000003</c:v>
                </c:pt>
                <c:pt idx="44">
                  <c:v>43.106941399999997</c:v>
                </c:pt>
                <c:pt idx="45">
                  <c:v>44.723567099999997</c:v>
                </c:pt>
                <c:pt idx="46">
                  <c:v>46.026431500000001</c:v>
                </c:pt>
                <c:pt idx="47">
                  <c:v>46.193379299999997</c:v>
                </c:pt>
                <c:pt idx="48">
                  <c:v>46.273916999999997</c:v>
                </c:pt>
                <c:pt idx="49">
                  <c:v>47.773930800000002</c:v>
                </c:pt>
                <c:pt idx="50">
                  <c:v>49.726968999999997</c:v>
                </c:pt>
                <c:pt idx="51">
                  <c:v>51.475307200000003</c:v>
                </c:pt>
                <c:pt idx="52">
                  <c:v>53.497138</c:v>
                </c:pt>
                <c:pt idx="53">
                  <c:v>54.508053349999997</c:v>
                </c:pt>
                <c:pt idx="54">
                  <c:v>54.508053349999997</c:v>
                </c:pt>
                <c:pt idx="55">
                  <c:v>54.547483200000002</c:v>
                </c:pt>
                <c:pt idx="56">
                  <c:v>56.112094999999997</c:v>
                </c:pt>
                <c:pt idx="57">
                  <c:v>57.966977900000003</c:v>
                </c:pt>
                <c:pt idx="58">
                  <c:v>60.024043800000001</c:v>
                </c:pt>
                <c:pt idx="59">
                  <c:v>62.222050699999997</c:v>
                </c:pt>
                <c:pt idx="60">
                  <c:v>63.9250866</c:v>
                </c:pt>
                <c:pt idx="61">
                  <c:v>63.9653554</c:v>
                </c:pt>
                <c:pt idx="62">
                  <c:v>64.122236000000001</c:v>
                </c:pt>
                <c:pt idx="63">
                  <c:v>66.430982200000003</c:v>
                </c:pt>
                <c:pt idx="64">
                  <c:v>69.247283300000007</c:v>
                </c:pt>
                <c:pt idx="65">
                  <c:v>72.4654338</c:v>
                </c:pt>
                <c:pt idx="66">
                  <c:v>76.150031600000005</c:v>
                </c:pt>
                <c:pt idx="67">
                  <c:v>78.973044200000004</c:v>
                </c:pt>
                <c:pt idx="68">
                  <c:v>79.354759099999995</c:v>
                </c:pt>
                <c:pt idx="69">
                  <c:v>79.6718762</c:v>
                </c:pt>
                <c:pt idx="70">
                  <c:v>83.074592100000004</c:v>
                </c:pt>
                <c:pt idx="71">
                  <c:v>87.307852699999998</c:v>
                </c:pt>
                <c:pt idx="72">
                  <c:v>91.804538500000007</c:v>
                </c:pt>
                <c:pt idx="73">
                  <c:v>97.2366356</c:v>
                </c:pt>
                <c:pt idx="74">
                  <c:v>100.30293899999999</c:v>
                </c:pt>
                <c:pt idx="75">
                  <c:v>101.7501</c:v>
                </c:pt>
                <c:pt idx="76">
                  <c:v>103.06303200000001</c:v>
                </c:pt>
                <c:pt idx="77">
                  <c:v>107.303843</c:v>
                </c:pt>
                <c:pt idx="78">
                  <c:v>113.36346</c:v>
                </c:pt>
                <c:pt idx="79">
                  <c:v>119.6949</c:v>
                </c:pt>
                <c:pt idx="80">
                  <c:v>126.67059999999999</c:v>
                </c:pt>
                <c:pt idx="81">
                  <c:v>133.27889999999999</c:v>
                </c:pt>
                <c:pt idx="82">
                  <c:v>134.17320000000001</c:v>
                </c:pt>
                <c:pt idx="83">
                  <c:v>134.5994</c:v>
                </c:pt>
                <c:pt idx="84">
                  <c:v>138.5692</c:v>
                </c:pt>
                <c:pt idx="85">
                  <c:v>142.79998000000001</c:v>
                </c:pt>
                <c:pt idx="86">
                  <c:v>147.40487999999999</c:v>
                </c:pt>
                <c:pt idx="87">
                  <c:v>151.99888999999999</c:v>
                </c:pt>
                <c:pt idx="88">
                  <c:v>155.85290000000001</c:v>
                </c:pt>
                <c:pt idx="89">
                  <c:v>156.08869000000001</c:v>
                </c:pt>
                <c:pt idx="90">
                  <c:v>156.25564</c:v>
                </c:pt>
                <c:pt idx="91">
                  <c:v>160.55099999999999</c:v>
                </c:pt>
                <c:pt idx="92">
                  <c:v>165.87737000000001</c:v>
                </c:pt>
                <c:pt idx="93">
                  <c:v>170.62574000000001</c:v>
                </c:pt>
                <c:pt idx="94">
                  <c:v>176.06030000000001</c:v>
                </c:pt>
                <c:pt idx="95">
                  <c:v>176.239</c:v>
                </c:pt>
                <c:pt idx="96">
                  <c:v>176.51249999999999</c:v>
                </c:pt>
                <c:pt idx="97">
                  <c:v>176.69626</c:v>
                </c:pt>
                <c:pt idx="98">
                  <c:v>176.80449999999999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3B-418E-BF5E-2B3C753134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6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CZ071 Olomoucký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98"/>
              <c:layout>
                <c:manualLayout>
                  <c:x val="-5.706699346405248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1EC0-42BF-BBCE-897A323069C7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Sheet1!$C$2:$CW$2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0.33385280000000001</c:v>
                </c:pt>
                <c:pt idx="4">
                  <c:v>0.45884989999999998</c:v>
                </c:pt>
                <c:pt idx="5">
                  <c:v>0.58226469999999997</c:v>
                </c:pt>
                <c:pt idx="6">
                  <c:v>0.67878139999999998</c:v>
                </c:pt>
                <c:pt idx="7">
                  <c:v>1.0806705999999999</c:v>
                </c:pt>
                <c:pt idx="8">
                  <c:v>1.5490139000000001</c:v>
                </c:pt>
                <c:pt idx="9">
                  <c:v>1.8591331</c:v>
                </c:pt>
                <c:pt idx="10">
                  <c:v>2.4224109</c:v>
                </c:pt>
                <c:pt idx="11">
                  <c:v>3.2894788890000002</c:v>
                </c:pt>
                <c:pt idx="12">
                  <c:v>3.5189038199999998</c:v>
                </c:pt>
                <c:pt idx="13">
                  <c:v>3.7277596260000001</c:v>
                </c:pt>
                <c:pt idx="14">
                  <c:v>5.0457663190000002</c:v>
                </c:pt>
                <c:pt idx="15">
                  <c:v>6.2640918000000001</c:v>
                </c:pt>
                <c:pt idx="16">
                  <c:v>7.5188088889999998</c:v>
                </c:pt>
                <c:pt idx="17">
                  <c:v>8.8827010000000008</c:v>
                </c:pt>
                <c:pt idx="18">
                  <c:v>9.9269800000000004</c:v>
                </c:pt>
                <c:pt idx="19">
                  <c:v>10.202289499999999</c:v>
                </c:pt>
                <c:pt idx="20">
                  <c:v>10.67063282</c:v>
                </c:pt>
                <c:pt idx="21">
                  <c:v>12.4680585</c:v>
                </c:pt>
                <c:pt idx="22">
                  <c:v>13.9506183</c:v>
                </c:pt>
                <c:pt idx="23">
                  <c:v>15.309763200000001</c:v>
                </c:pt>
                <c:pt idx="24">
                  <c:v>16.558151299999999</c:v>
                </c:pt>
                <c:pt idx="25">
                  <c:v>18.350830299999998</c:v>
                </c:pt>
                <c:pt idx="26">
                  <c:v>18.926766000000001</c:v>
                </c:pt>
                <c:pt idx="27">
                  <c:v>19.233720000000002</c:v>
                </c:pt>
                <c:pt idx="28">
                  <c:v>21.0801959</c:v>
                </c:pt>
                <c:pt idx="29">
                  <c:v>22.928253300000002</c:v>
                </c:pt>
                <c:pt idx="30">
                  <c:v>24.629162300000001</c:v>
                </c:pt>
                <c:pt idx="31">
                  <c:v>25.480407899999999</c:v>
                </c:pt>
                <c:pt idx="32">
                  <c:v>26.6560129</c:v>
                </c:pt>
                <c:pt idx="33">
                  <c:v>26.776263199999999</c:v>
                </c:pt>
                <c:pt idx="34">
                  <c:v>27.031003999999999</c:v>
                </c:pt>
                <c:pt idx="35">
                  <c:v>28.437615999999998</c:v>
                </c:pt>
                <c:pt idx="36">
                  <c:v>29.611639</c:v>
                </c:pt>
                <c:pt idx="37">
                  <c:v>31.0704651</c:v>
                </c:pt>
                <c:pt idx="38">
                  <c:v>32.894788900000002</c:v>
                </c:pt>
                <c:pt idx="39">
                  <c:v>34.484940999999999</c:v>
                </c:pt>
                <c:pt idx="40">
                  <c:v>34.983346900000001</c:v>
                </c:pt>
                <c:pt idx="41">
                  <c:v>35.495992970000003</c:v>
                </c:pt>
                <c:pt idx="42">
                  <c:v>37.399428810000003</c:v>
                </c:pt>
                <c:pt idx="43">
                  <c:v>39.168374200000002</c:v>
                </c:pt>
                <c:pt idx="44">
                  <c:v>40.8059935</c:v>
                </c:pt>
                <c:pt idx="45">
                  <c:v>42.525889399999997</c:v>
                </c:pt>
                <c:pt idx="46">
                  <c:v>43.970475399999998</c:v>
                </c:pt>
                <c:pt idx="47">
                  <c:v>44.388187000000002</c:v>
                </c:pt>
                <c:pt idx="48">
                  <c:v>44.752102399999998</c:v>
                </c:pt>
                <c:pt idx="49">
                  <c:v>46.367570399999998</c:v>
                </c:pt>
                <c:pt idx="50">
                  <c:v>48.017847699999997</c:v>
                </c:pt>
                <c:pt idx="51">
                  <c:v>49.445028999999998</c:v>
                </c:pt>
                <c:pt idx="52">
                  <c:v>50.395955800000003</c:v>
                </c:pt>
                <c:pt idx="53">
                  <c:v>51.981361200000002</c:v>
                </c:pt>
                <c:pt idx="54">
                  <c:v>52.356352299999998</c:v>
                </c:pt>
                <c:pt idx="55">
                  <c:v>52.698116300000002</c:v>
                </c:pt>
                <c:pt idx="56">
                  <c:v>54.275610499999999</c:v>
                </c:pt>
                <c:pt idx="57">
                  <c:v>56.277145300000001</c:v>
                </c:pt>
                <c:pt idx="58">
                  <c:v>58.324565100000001</c:v>
                </c:pt>
                <c:pt idx="59">
                  <c:v>59.860920999999998</c:v>
                </c:pt>
                <c:pt idx="60">
                  <c:v>61.379872300000002</c:v>
                </c:pt>
                <c:pt idx="61">
                  <c:v>61.576070199999997</c:v>
                </c:pt>
                <c:pt idx="62">
                  <c:v>61.642524299999998</c:v>
                </c:pt>
                <c:pt idx="63">
                  <c:v>63.417798599999998</c:v>
                </c:pt>
                <c:pt idx="64">
                  <c:v>65.726288100000005</c:v>
                </c:pt>
                <c:pt idx="65">
                  <c:v>68.341732399999998</c:v>
                </c:pt>
                <c:pt idx="66">
                  <c:v>71.620135599999998</c:v>
                </c:pt>
                <c:pt idx="67">
                  <c:v>74.651709199999999</c:v>
                </c:pt>
                <c:pt idx="68">
                  <c:v>75.379540000000006</c:v>
                </c:pt>
                <c:pt idx="69">
                  <c:v>76.064650400000005</c:v>
                </c:pt>
                <c:pt idx="70">
                  <c:v>78.964898000000005</c:v>
                </c:pt>
                <c:pt idx="71">
                  <c:v>82.670506200000005</c:v>
                </c:pt>
                <c:pt idx="72">
                  <c:v>87.295396499999995</c:v>
                </c:pt>
                <c:pt idx="73">
                  <c:v>92.380718799999997</c:v>
                </c:pt>
                <c:pt idx="74">
                  <c:v>96.742957099999998</c:v>
                </c:pt>
                <c:pt idx="75">
                  <c:v>97.942295700000003</c:v>
                </c:pt>
                <c:pt idx="76">
                  <c:v>98.5973434</c:v>
                </c:pt>
                <c:pt idx="77">
                  <c:v>102.062451</c:v>
                </c:pt>
                <c:pt idx="78">
                  <c:v>106.39304</c:v>
                </c:pt>
                <c:pt idx="79">
                  <c:v>111.1366</c:v>
                </c:pt>
                <c:pt idx="80">
                  <c:v>115.51309999999999</c:v>
                </c:pt>
                <c:pt idx="81">
                  <c:v>119.5241</c:v>
                </c:pt>
                <c:pt idx="82">
                  <c:v>120.3231</c:v>
                </c:pt>
                <c:pt idx="83">
                  <c:v>120.99396</c:v>
                </c:pt>
                <c:pt idx="84">
                  <c:v>124.3657</c:v>
                </c:pt>
                <c:pt idx="85">
                  <c:v>127.72007000000001</c:v>
                </c:pt>
                <c:pt idx="86">
                  <c:v>131.04594</c:v>
                </c:pt>
                <c:pt idx="87">
                  <c:v>134.28953000000001</c:v>
                </c:pt>
                <c:pt idx="88">
                  <c:v>138.23560000000001</c:v>
                </c:pt>
                <c:pt idx="89">
                  <c:v>139.22771</c:v>
                </c:pt>
                <c:pt idx="90">
                  <c:v>139.91915</c:v>
                </c:pt>
                <c:pt idx="91">
                  <c:v>143.7782</c:v>
                </c:pt>
                <c:pt idx="92">
                  <c:v>148.11832000000001</c:v>
                </c:pt>
                <c:pt idx="93">
                  <c:v>152.88561000000001</c:v>
                </c:pt>
                <c:pt idx="94">
                  <c:v>158.89179999999999</c:v>
                </c:pt>
                <c:pt idx="95">
                  <c:v>160.762</c:v>
                </c:pt>
                <c:pt idx="96">
                  <c:v>161.93440000000001</c:v>
                </c:pt>
                <c:pt idx="97">
                  <c:v>162.66069999999999</c:v>
                </c:pt>
                <c:pt idx="98">
                  <c:v>163.02619999999999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C0-42BF-BBCE-897A323069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6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CZ072 Zlínský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98"/>
              <c:layout>
                <c:manualLayout>
                  <c:x val="-5.706699346405248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9292-4069-BD40-6AC855DE0933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Sheet1!$C$2:$CW$2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1.7166E-3</c:v>
                </c:pt>
                <c:pt idx="5">
                  <c:v>1.7166E-3</c:v>
                </c:pt>
                <c:pt idx="6">
                  <c:v>1.7166E-3</c:v>
                </c:pt>
                <c:pt idx="7">
                  <c:v>0.4411601</c:v>
                </c:pt>
                <c:pt idx="8">
                  <c:v>1.0230794000000001</c:v>
                </c:pt>
                <c:pt idx="9">
                  <c:v>1.6496295999999999</c:v>
                </c:pt>
                <c:pt idx="10">
                  <c:v>2.2916291000000002</c:v>
                </c:pt>
                <c:pt idx="11">
                  <c:v>2.8529495069999999</c:v>
                </c:pt>
                <c:pt idx="12">
                  <c:v>3.0228905400000001</c:v>
                </c:pt>
                <c:pt idx="13">
                  <c:v>3.1996978829999998</c:v>
                </c:pt>
                <c:pt idx="14">
                  <c:v>3.9378256129999998</c:v>
                </c:pt>
                <c:pt idx="15">
                  <c:v>4.6570710000000002</c:v>
                </c:pt>
                <c:pt idx="16">
                  <c:v>5.7711289060000004</c:v>
                </c:pt>
                <c:pt idx="17">
                  <c:v>6.790775</c:v>
                </c:pt>
                <c:pt idx="18">
                  <c:v>7.8344529999999999</c:v>
                </c:pt>
                <c:pt idx="19">
                  <c:v>8.0953729699999997</c:v>
                </c:pt>
                <c:pt idx="20">
                  <c:v>8.3511428110000008</c:v>
                </c:pt>
                <c:pt idx="21">
                  <c:v>9.2403292399999994</c:v>
                </c:pt>
                <c:pt idx="22">
                  <c:v>9.6111096800000002</c:v>
                </c:pt>
                <c:pt idx="23">
                  <c:v>9.8428474599999998</c:v>
                </c:pt>
                <c:pt idx="24">
                  <c:v>11.4547124</c:v>
                </c:pt>
                <c:pt idx="25">
                  <c:v>13.344662700000001</c:v>
                </c:pt>
                <c:pt idx="26">
                  <c:v>13.449373899999999</c:v>
                </c:pt>
                <c:pt idx="27">
                  <c:v>13.562670000000001</c:v>
                </c:pt>
                <c:pt idx="28">
                  <c:v>15.3564899</c:v>
                </c:pt>
                <c:pt idx="29">
                  <c:v>17.203525800000001</c:v>
                </c:pt>
                <c:pt idx="30">
                  <c:v>18.993914700000001</c:v>
                </c:pt>
                <c:pt idx="31">
                  <c:v>20.387774539999999</c:v>
                </c:pt>
                <c:pt idx="32">
                  <c:v>21.333608000000002</c:v>
                </c:pt>
                <c:pt idx="33">
                  <c:v>21.333608000000002</c:v>
                </c:pt>
                <c:pt idx="34">
                  <c:v>21.333608000000002</c:v>
                </c:pt>
                <c:pt idx="35">
                  <c:v>22.167864000000002</c:v>
                </c:pt>
                <c:pt idx="36">
                  <c:v>23.2063925</c:v>
                </c:pt>
                <c:pt idx="37">
                  <c:v>24.574503700000001</c:v>
                </c:pt>
                <c:pt idx="38">
                  <c:v>26.030160200000001</c:v>
                </c:pt>
                <c:pt idx="39">
                  <c:v>27.837714900000002</c:v>
                </c:pt>
                <c:pt idx="40">
                  <c:v>27.837714900000002</c:v>
                </c:pt>
                <c:pt idx="41">
                  <c:v>28.117516800000001</c:v>
                </c:pt>
                <c:pt idx="42">
                  <c:v>29.56115732</c:v>
                </c:pt>
                <c:pt idx="43">
                  <c:v>30.658049500000001</c:v>
                </c:pt>
                <c:pt idx="44">
                  <c:v>31.8699522</c:v>
                </c:pt>
                <c:pt idx="45">
                  <c:v>33.9161109</c:v>
                </c:pt>
                <c:pt idx="46">
                  <c:v>35.804344700000001</c:v>
                </c:pt>
                <c:pt idx="47">
                  <c:v>35.907339200000003</c:v>
                </c:pt>
                <c:pt idx="48">
                  <c:v>36.020633199999999</c:v>
                </c:pt>
                <c:pt idx="49">
                  <c:v>37.227386299999999</c:v>
                </c:pt>
                <c:pt idx="50">
                  <c:v>38.806636300000001</c:v>
                </c:pt>
                <c:pt idx="51">
                  <c:v>40.370437099999997</c:v>
                </c:pt>
                <c:pt idx="52">
                  <c:v>42.330767100000003</c:v>
                </c:pt>
                <c:pt idx="53">
                  <c:v>44.457604859999996</c:v>
                </c:pt>
                <c:pt idx="54">
                  <c:v>44.594930949999998</c:v>
                </c:pt>
                <c:pt idx="55">
                  <c:v>44.697925499999997</c:v>
                </c:pt>
                <c:pt idx="56">
                  <c:v>46.441966899999997</c:v>
                </c:pt>
                <c:pt idx="57">
                  <c:v>48.500141599999999</c:v>
                </c:pt>
                <c:pt idx="58">
                  <c:v>50.242466399999998</c:v>
                </c:pt>
                <c:pt idx="59">
                  <c:v>52.609624799999999</c:v>
                </c:pt>
                <c:pt idx="60">
                  <c:v>54.494425399999997</c:v>
                </c:pt>
                <c:pt idx="61">
                  <c:v>54.602569699999997</c:v>
                </c:pt>
                <c:pt idx="62">
                  <c:v>54.746762099999998</c:v>
                </c:pt>
                <c:pt idx="63">
                  <c:v>57.0469741</c:v>
                </c:pt>
                <c:pt idx="64">
                  <c:v>59.2356087</c:v>
                </c:pt>
                <c:pt idx="65">
                  <c:v>62.248199700000001</c:v>
                </c:pt>
                <c:pt idx="66">
                  <c:v>65.568057999999994</c:v>
                </c:pt>
                <c:pt idx="67">
                  <c:v>68.225317799999999</c:v>
                </c:pt>
                <c:pt idx="68">
                  <c:v>68.606397700000002</c:v>
                </c:pt>
                <c:pt idx="69">
                  <c:v>68.923964299999994</c:v>
                </c:pt>
                <c:pt idx="70">
                  <c:v>71.481662700000001</c:v>
                </c:pt>
                <c:pt idx="71">
                  <c:v>74.173254</c:v>
                </c:pt>
                <c:pt idx="72">
                  <c:v>77.410716600000001</c:v>
                </c:pt>
                <c:pt idx="73">
                  <c:v>80.807820699999994</c:v>
                </c:pt>
                <c:pt idx="74">
                  <c:v>83.399850700000002</c:v>
                </c:pt>
                <c:pt idx="75">
                  <c:v>84.093347399999999</c:v>
                </c:pt>
                <c:pt idx="76">
                  <c:v>84.642651799999996</c:v>
                </c:pt>
                <c:pt idx="77">
                  <c:v>87.028692599999999</c:v>
                </c:pt>
                <c:pt idx="78">
                  <c:v>90.527074999999996</c:v>
                </c:pt>
                <c:pt idx="79">
                  <c:v>94.639990999999995</c:v>
                </c:pt>
                <c:pt idx="80">
                  <c:v>99.259299999999996</c:v>
                </c:pt>
                <c:pt idx="81">
                  <c:v>103.3259</c:v>
                </c:pt>
                <c:pt idx="82">
                  <c:v>104.2597</c:v>
                </c:pt>
                <c:pt idx="83">
                  <c:v>105.02871</c:v>
                </c:pt>
                <c:pt idx="84">
                  <c:v>109.4128</c:v>
                </c:pt>
                <c:pt idx="85">
                  <c:v>113.87594</c:v>
                </c:pt>
                <c:pt idx="86">
                  <c:v>118.79564999999999</c:v>
                </c:pt>
                <c:pt idx="87">
                  <c:v>123.5334</c:v>
                </c:pt>
                <c:pt idx="88">
                  <c:v>127.41459999999999</c:v>
                </c:pt>
                <c:pt idx="89">
                  <c:v>128.44452000000001</c:v>
                </c:pt>
                <c:pt idx="90">
                  <c:v>129.40581</c:v>
                </c:pt>
                <c:pt idx="91">
                  <c:v>133.22</c:v>
                </c:pt>
                <c:pt idx="92">
                  <c:v>137.52350000000001</c:v>
                </c:pt>
                <c:pt idx="93">
                  <c:v>142.75389999999999</c:v>
                </c:pt>
                <c:pt idx="94">
                  <c:v>147.97059999999999</c:v>
                </c:pt>
                <c:pt idx="95">
                  <c:v>148.87520000000001</c:v>
                </c:pt>
                <c:pt idx="96">
                  <c:v>149.65450000000001</c:v>
                </c:pt>
                <c:pt idx="97">
                  <c:v>150.35489999999999</c:v>
                </c:pt>
                <c:pt idx="98">
                  <c:v>151.1497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92-4069-BD40-6AC855DE09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6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CZ080 Moravskoslezský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98"/>
              <c:layout>
                <c:manualLayout>
                  <c:x val="-5.706699346405248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2180-4DAB-BBD4-874328612F35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Sheet1!$C$2:$CW$2</c:f>
              <c:numCache>
                <c:formatCode>General</c:formatCode>
                <c:ptCount val="99"/>
                <c:pt idx="0">
                  <c:v>8.3299999999999997E-4</c:v>
                </c:pt>
                <c:pt idx="1">
                  <c:v>0.25571850000000002</c:v>
                </c:pt>
                <c:pt idx="2">
                  <c:v>0.65887070000000003</c:v>
                </c:pt>
                <c:pt idx="3">
                  <c:v>0.67886170000000001</c:v>
                </c:pt>
                <c:pt idx="4">
                  <c:v>0.67886170000000001</c:v>
                </c:pt>
                <c:pt idx="5">
                  <c:v>0.67886170000000001</c:v>
                </c:pt>
                <c:pt idx="6">
                  <c:v>0.67886170000000001</c:v>
                </c:pt>
                <c:pt idx="7">
                  <c:v>1.2219511000000001</c:v>
                </c:pt>
                <c:pt idx="8">
                  <c:v>1.9474586</c:v>
                </c:pt>
                <c:pt idx="9">
                  <c:v>2.6063293000000001</c:v>
                </c:pt>
                <c:pt idx="10">
                  <c:v>3.1569153999999999</c:v>
                </c:pt>
                <c:pt idx="11">
                  <c:v>3.502593418</c:v>
                </c:pt>
                <c:pt idx="12">
                  <c:v>3.5125889300000002</c:v>
                </c:pt>
                <c:pt idx="13">
                  <c:v>3.5125889290000001</c:v>
                </c:pt>
                <c:pt idx="14">
                  <c:v>4.3663721049999999</c:v>
                </c:pt>
                <c:pt idx="15">
                  <c:v>5.2651351000000002</c:v>
                </c:pt>
                <c:pt idx="16">
                  <c:v>6.3163295819999998</c:v>
                </c:pt>
                <c:pt idx="17">
                  <c:v>8.0205640000000002</c:v>
                </c:pt>
                <c:pt idx="18">
                  <c:v>9.1267340000000008</c:v>
                </c:pt>
                <c:pt idx="19">
                  <c:v>9.39994452</c:v>
                </c:pt>
                <c:pt idx="20">
                  <c:v>9.6506652430000006</c:v>
                </c:pt>
                <c:pt idx="21">
                  <c:v>10.521107600000001</c:v>
                </c:pt>
                <c:pt idx="22">
                  <c:v>12.266157099999999</c:v>
                </c:pt>
                <c:pt idx="23">
                  <c:v>14.861658</c:v>
                </c:pt>
                <c:pt idx="24">
                  <c:v>17.158959400000001</c:v>
                </c:pt>
                <c:pt idx="25">
                  <c:v>18.804886799999998</c:v>
                </c:pt>
                <c:pt idx="26">
                  <c:v>19.108916900000001</c:v>
                </c:pt>
                <c:pt idx="27">
                  <c:v>19.34215</c:v>
                </c:pt>
                <c:pt idx="28">
                  <c:v>20.394172999999999</c:v>
                </c:pt>
                <c:pt idx="29">
                  <c:v>21.858515199999999</c:v>
                </c:pt>
                <c:pt idx="30">
                  <c:v>23.104622200000001</c:v>
                </c:pt>
                <c:pt idx="31">
                  <c:v>24.214956780000001</c:v>
                </c:pt>
                <c:pt idx="32">
                  <c:v>25.2594876</c:v>
                </c:pt>
                <c:pt idx="33">
                  <c:v>25.294471900000001</c:v>
                </c:pt>
                <c:pt idx="34">
                  <c:v>25.312797</c:v>
                </c:pt>
                <c:pt idx="35">
                  <c:v>26.457283</c:v>
                </c:pt>
                <c:pt idx="36">
                  <c:v>27.639251999999999</c:v>
                </c:pt>
                <c:pt idx="37">
                  <c:v>28.611315399999999</c:v>
                </c:pt>
                <c:pt idx="38">
                  <c:v>30.165617300000001</c:v>
                </c:pt>
                <c:pt idx="39">
                  <c:v>31.359247799999999</c:v>
                </c:pt>
                <c:pt idx="40">
                  <c:v>31.3709092</c:v>
                </c:pt>
                <c:pt idx="41">
                  <c:v>31.550828419999998</c:v>
                </c:pt>
                <c:pt idx="42">
                  <c:v>32.569537519999997</c:v>
                </c:pt>
                <c:pt idx="43">
                  <c:v>33.866455000000002</c:v>
                </c:pt>
                <c:pt idx="44">
                  <c:v>35.561526899999997</c:v>
                </c:pt>
                <c:pt idx="45">
                  <c:v>38.590166600000003</c:v>
                </c:pt>
                <c:pt idx="46">
                  <c:v>40.815000599999998</c:v>
                </c:pt>
                <c:pt idx="47">
                  <c:v>41.432223399999998</c:v>
                </c:pt>
                <c:pt idx="48">
                  <c:v>41.737919400000003</c:v>
                </c:pt>
                <c:pt idx="49">
                  <c:v>42.6450119</c:v>
                </c:pt>
                <c:pt idx="50">
                  <c:v>44.0152298</c:v>
                </c:pt>
                <c:pt idx="51">
                  <c:v>46.267551500000003</c:v>
                </c:pt>
                <c:pt idx="52">
                  <c:v>48.502381</c:v>
                </c:pt>
                <c:pt idx="53">
                  <c:v>49.968389199999997</c:v>
                </c:pt>
                <c:pt idx="54">
                  <c:v>50.037524810000001</c:v>
                </c:pt>
                <c:pt idx="55">
                  <c:v>50.059181799999998</c:v>
                </c:pt>
                <c:pt idx="56">
                  <c:v>50.823838299999998</c:v>
                </c:pt>
                <c:pt idx="57">
                  <c:v>51.9799857</c:v>
                </c:pt>
                <c:pt idx="58">
                  <c:v>53.162787700000003</c:v>
                </c:pt>
                <c:pt idx="59">
                  <c:v>54.488858800000003</c:v>
                </c:pt>
                <c:pt idx="60">
                  <c:v>56.123124699999998</c:v>
                </c:pt>
                <c:pt idx="61">
                  <c:v>56.1356191</c:v>
                </c:pt>
                <c:pt idx="62">
                  <c:v>56.195592099999999</c:v>
                </c:pt>
                <c:pt idx="63">
                  <c:v>57.5783044</c:v>
                </c:pt>
                <c:pt idx="64">
                  <c:v>60.202125899999999</c:v>
                </c:pt>
                <c:pt idx="65">
                  <c:v>63.006699500000003</c:v>
                </c:pt>
                <c:pt idx="66">
                  <c:v>65.598035499999995</c:v>
                </c:pt>
                <c:pt idx="67">
                  <c:v>68.831583100000003</c:v>
                </c:pt>
                <c:pt idx="68">
                  <c:v>71.015602200000004</c:v>
                </c:pt>
                <c:pt idx="69">
                  <c:v>72.593226900000005</c:v>
                </c:pt>
                <c:pt idx="70">
                  <c:v>76.496473699999996</c:v>
                </c:pt>
                <c:pt idx="71">
                  <c:v>80.9428099</c:v>
                </c:pt>
                <c:pt idx="72">
                  <c:v>85.661523700000004</c:v>
                </c:pt>
                <c:pt idx="73">
                  <c:v>90.190322800000004</c:v>
                </c:pt>
                <c:pt idx="74">
                  <c:v>94.451742100000004</c:v>
                </c:pt>
                <c:pt idx="75">
                  <c:v>96.116827499999999</c:v>
                </c:pt>
                <c:pt idx="76">
                  <c:v>97.086392000000004</c:v>
                </c:pt>
                <c:pt idx="77">
                  <c:v>100.26579700000001</c:v>
                </c:pt>
                <c:pt idx="78">
                  <c:v>105.00867</c:v>
                </c:pt>
                <c:pt idx="79">
                  <c:v>109.05602</c:v>
                </c:pt>
                <c:pt idx="80">
                  <c:v>113.20829999999999</c:v>
                </c:pt>
                <c:pt idx="81">
                  <c:v>117.319</c:v>
                </c:pt>
                <c:pt idx="82">
                  <c:v>118.3443</c:v>
                </c:pt>
                <c:pt idx="83">
                  <c:v>118.92408</c:v>
                </c:pt>
                <c:pt idx="84">
                  <c:v>121.6387</c:v>
                </c:pt>
                <c:pt idx="85">
                  <c:v>124.75396000000001</c:v>
                </c:pt>
                <c:pt idx="86">
                  <c:v>128.36734000000001</c:v>
                </c:pt>
                <c:pt idx="87">
                  <c:v>131.52259000000001</c:v>
                </c:pt>
                <c:pt idx="88">
                  <c:v>134.7961</c:v>
                </c:pt>
                <c:pt idx="89">
                  <c:v>135.62741</c:v>
                </c:pt>
                <c:pt idx="90">
                  <c:v>136.07221000000001</c:v>
                </c:pt>
                <c:pt idx="91">
                  <c:v>139.16499999999999</c:v>
                </c:pt>
                <c:pt idx="92">
                  <c:v>142.99327</c:v>
                </c:pt>
                <c:pt idx="93">
                  <c:v>146.44338999999999</c:v>
                </c:pt>
                <c:pt idx="94">
                  <c:v>150.07759999999999</c:v>
                </c:pt>
                <c:pt idx="95">
                  <c:v>151.86510000000001</c:v>
                </c:pt>
                <c:pt idx="96">
                  <c:v>154.0017</c:v>
                </c:pt>
                <c:pt idx="97">
                  <c:v>156.11071000000001</c:v>
                </c:pt>
                <c:pt idx="98">
                  <c:v>157.84739999999999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80-4DAB-BBD4-874328612F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6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ČR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98"/>
              <c:layout>
                <c:manualLayout>
                  <c:x val="-5.706699346405248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7C1E-4428-AB1E-06019171397D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Sheet1!$C$2:$CW$2</c:f>
              <c:numCache>
                <c:formatCode>General</c:formatCode>
                <c:ptCount val="99"/>
                <c:pt idx="0">
                  <c:v>0.33130920000000003</c:v>
                </c:pt>
                <c:pt idx="1">
                  <c:v>0.65317369999999997</c:v>
                </c:pt>
                <c:pt idx="2">
                  <c:v>0.9772826</c:v>
                </c:pt>
                <c:pt idx="3">
                  <c:v>1.0994078</c:v>
                </c:pt>
                <c:pt idx="4">
                  <c:v>1.1237206</c:v>
                </c:pt>
                <c:pt idx="5">
                  <c:v>1.2406093</c:v>
                </c:pt>
                <c:pt idx="6">
                  <c:v>1.3259847</c:v>
                </c:pt>
                <c:pt idx="7">
                  <c:v>1.6591640999999999</c:v>
                </c:pt>
                <c:pt idx="8">
                  <c:v>2.0793086999999999</c:v>
                </c:pt>
                <c:pt idx="9">
                  <c:v>2.62242</c:v>
                </c:pt>
                <c:pt idx="10">
                  <c:v>3.3658318</c:v>
                </c:pt>
                <c:pt idx="11">
                  <c:v>4.2933665510000001</c:v>
                </c:pt>
                <c:pt idx="12">
                  <c:v>4.48104295</c:v>
                </c:pt>
                <c:pt idx="13">
                  <c:v>4.6417882129999999</c:v>
                </c:pt>
                <c:pt idx="14">
                  <c:v>5.5558573879999997</c:v>
                </c:pt>
                <c:pt idx="15">
                  <c:v>6.8037605000000001</c:v>
                </c:pt>
                <c:pt idx="16">
                  <c:v>8.0629784779999998</c:v>
                </c:pt>
                <c:pt idx="17">
                  <c:v>9.4802300000000006</c:v>
                </c:pt>
                <c:pt idx="18">
                  <c:v>10.78097</c:v>
                </c:pt>
                <c:pt idx="19">
                  <c:v>11.096379000000001</c:v>
                </c:pt>
                <c:pt idx="20">
                  <c:v>11.39776466</c:v>
                </c:pt>
                <c:pt idx="21">
                  <c:v>12.7302017</c:v>
                </c:pt>
                <c:pt idx="22">
                  <c:v>14.1447412</c:v>
                </c:pt>
                <c:pt idx="23">
                  <c:v>15.655503599999999</c:v>
                </c:pt>
                <c:pt idx="24">
                  <c:v>17.263984799999999</c:v>
                </c:pt>
                <c:pt idx="25">
                  <c:v>18.7370622</c:v>
                </c:pt>
                <c:pt idx="26">
                  <c:v>19.123075199999999</c:v>
                </c:pt>
                <c:pt idx="27">
                  <c:v>19.412769999999998</c:v>
                </c:pt>
                <c:pt idx="28">
                  <c:v>20.585118399999999</c:v>
                </c:pt>
                <c:pt idx="29">
                  <c:v>21.934106799999999</c:v>
                </c:pt>
                <c:pt idx="30">
                  <c:v>23.191080500000002</c:v>
                </c:pt>
                <c:pt idx="31">
                  <c:v>24.416353969999999</c:v>
                </c:pt>
                <c:pt idx="32">
                  <c:v>25.7203637</c:v>
                </c:pt>
                <c:pt idx="33">
                  <c:v>25.8883093</c:v>
                </c:pt>
                <c:pt idx="34">
                  <c:v>26.059995300000001</c:v>
                </c:pt>
                <c:pt idx="35">
                  <c:v>27.162208</c:v>
                </c:pt>
                <c:pt idx="36">
                  <c:v>28.495019500000001</c:v>
                </c:pt>
                <c:pt idx="37">
                  <c:v>29.9274196</c:v>
                </c:pt>
                <c:pt idx="38">
                  <c:v>31.587331899999999</c:v>
                </c:pt>
                <c:pt idx="39">
                  <c:v>33.084161000000002</c:v>
                </c:pt>
                <c:pt idx="40">
                  <c:v>33.379748999999997</c:v>
                </c:pt>
                <c:pt idx="41">
                  <c:v>33.68908313</c:v>
                </c:pt>
                <c:pt idx="42">
                  <c:v>35.121576810000001</c:v>
                </c:pt>
                <c:pt idx="43">
                  <c:v>36.698451300000002</c:v>
                </c:pt>
                <c:pt idx="44">
                  <c:v>38.435790599999997</c:v>
                </c:pt>
                <c:pt idx="45">
                  <c:v>40.510423699999997</c:v>
                </c:pt>
                <c:pt idx="46">
                  <c:v>42.501177499999997</c:v>
                </c:pt>
                <c:pt idx="47">
                  <c:v>42.9243144</c:v>
                </c:pt>
                <c:pt idx="48">
                  <c:v>43.144158599999997</c:v>
                </c:pt>
                <c:pt idx="49">
                  <c:v>44.603770400000002</c:v>
                </c:pt>
                <c:pt idx="50">
                  <c:v>46.240678899999999</c:v>
                </c:pt>
                <c:pt idx="51">
                  <c:v>47.908259100000002</c:v>
                </c:pt>
                <c:pt idx="52">
                  <c:v>49.794841699999999</c:v>
                </c:pt>
                <c:pt idx="53">
                  <c:v>51.562946080000003</c:v>
                </c:pt>
                <c:pt idx="54">
                  <c:v>51.850024580000003</c:v>
                </c:pt>
                <c:pt idx="55">
                  <c:v>52.038729600000003</c:v>
                </c:pt>
                <c:pt idx="56">
                  <c:v>53.535932799999998</c:v>
                </c:pt>
                <c:pt idx="57">
                  <c:v>55.374263900000003</c:v>
                </c:pt>
                <c:pt idx="58">
                  <c:v>57.217270499999998</c:v>
                </c:pt>
                <c:pt idx="59">
                  <c:v>59.398412499999999</c:v>
                </c:pt>
                <c:pt idx="60">
                  <c:v>61.384303799999998</c:v>
                </c:pt>
                <c:pt idx="61">
                  <c:v>61.709160699999998</c:v>
                </c:pt>
                <c:pt idx="62">
                  <c:v>61.976695399999997</c:v>
                </c:pt>
                <c:pt idx="63">
                  <c:v>64.096026699999996</c:v>
                </c:pt>
                <c:pt idx="64">
                  <c:v>66.915848299999993</c:v>
                </c:pt>
                <c:pt idx="65">
                  <c:v>70.157217099999997</c:v>
                </c:pt>
                <c:pt idx="66">
                  <c:v>73.625910899999994</c:v>
                </c:pt>
                <c:pt idx="67">
                  <c:v>76.775077899999999</c:v>
                </c:pt>
                <c:pt idx="68">
                  <c:v>77.968651199999996</c:v>
                </c:pt>
                <c:pt idx="69">
                  <c:v>79.101348900000005</c:v>
                </c:pt>
                <c:pt idx="70">
                  <c:v>82.287733299999999</c:v>
                </c:pt>
                <c:pt idx="71">
                  <c:v>86.202848200000005</c:v>
                </c:pt>
                <c:pt idx="72">
                  <c:v>90.651068800000004</c:v>
                </c:pt>
                <c:pt idx="73">
                  <c:v>95.552723799999995</c:v>
                </c:pt>
                <c:pt idx="74">
                  <c:v>99.900981299999998</c:v>
                </c:pt>
                <c:pt idx="75">
                  <c:v>101.593529</c:v>
                </c:pt>
                <c:pt idx="76">
                  <c:v>102.812444</c:v>
                </c:pt>
                <c:pt idx="77">
                  <c:v>106.226153</c:v>
                </c:pt>
                <c:pt idx="78">
                  <c:v>110.76255</c:v>
                </c:pt>
                <c:pt idx="79">
                  <c:v>115.18282000000001</c:v>
                </c:pt>
                <c:pt idx="80">
                  <c:v>119.7949</c:v>
                </c:pt>
                <c:pt idx="81">
                  <c:v>124.20189999999999</c:v>
                </c:pt>
                <c:pt idx="82">
                  <c:v>125.758</c:v>
                </c:pt>
                <c:pt idx="83">
                  <c:v>126.58208</c:v>
                </c:pt>
                <c:pt idx="84">
                  <c:v>129.97409999999999</c:v>
                </c:pt>
                <c:pt idx="85">
                  <c:v>133.6328</c:v>
                </c:pt>
                <c:pt idx="86">
                  <c:v>137.54745</c:v>
                </c:pt>
                <c:pt idx="87">
                  <c:v>141.61179999999999</c:v>
                </c:pt>
                <c:pt idx="88">
                  <c:v>145.48269999999999</c:v>
                </c:pt>
                <c:pt idx="89">
                  <c:v>146.69207</c:v>
                </c:pt>
                <c:pt idx="90">
                  <c:v>147.58079000000001</c:v>
                </c:pt>
                <c:pt idx="91">
                  <c:v>151.24090000000001</c:v>
                </c:pt>
                <c:pt idx="92">
                  <c:v>155.51417000000001</c:v>
                </c:pt>
                <c:pt idx="93">
                  <c:v>160.05907999999999</c:v>
                </c:pt>
                <c:pt idx="94">
                  <c:v>165.19239999999999</c:v>
                </c:pt>
                <c:pt idx="95">
                  <c:v>166.9693</c:v>
                </c:pt>
                <c:pt idx="96">
                  <c:v>168.2987</c:v>
                </c:pt>
                <c:pt idx="97">
                  <c:v>169.30151000000001</c:v>
                </c:pt>
                <c:pt idx="98">
                  <c:v>170.0735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1E-4428-AB1E-0601917139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6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druhá dávka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Sheet1!$C$2:$CW$2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</c:v>
                </c:pt>
                <c:pt idx="20">
                  <c:v>631</c:v>
                </c:pt>
                <c:pt idx="21">
                  <c:v>1800</c:v>
                </c:pt>
                <c:pt idx="22">
                  <c:v>2698</c:v>
                </c:pt>
                <c:pt idx="23">
                  <c:v>2619</c:v>
                </c:pt>
                <c:pt idx="24">
                  <c:v>1717</c:v>
                </c:pt>
                <c:pt idx="25">
                  <c:v>1033</c:v>
                </c:pt>
                <c:pt idx="26">
                  <c:v>864</c:v>
                </c:pt>
                <c:pt idx="27">
                  <c:v>861</c:v>
                </c:pt>
                <c:pt idx="28">
                  <c:v>2938</c:v>
                </c:pt>
                <c:pt idx="29">
                  <c:v>3947</c:v>
                </c:pt>
                <c:pt idx="30">
                  <c:v>4475</c:v>
                </c:pt>
                <c:pt idx="31">
                  <c:v>6077</c:v>
                </c:pt>
                <c:pt idx="32">
                  <c:v>7775</c:v>
                </c:pt>
                <c:pt idx="33">
                  <c:v>1079</c:v>
                </c:pt>
                <c:pt idx="34">
                  <c:v>1137</c:v>
                </c:pt>
                <c:pt idx="35">
                  <c:v>7857</c:v>
                </c:pt>
                <c:pt idx="36">
                  <c:v>10143</c:v>
                </c:pt>
                <c:pt idx="37">
                  <c:v>10937</c:v>
                </c:pt>
                <c:pt idx="38">
                  <c:v>12890</c:v>
                </c:pt>
                <c:pt idx="39">
                  <c:v>10587</c:v>
                </c:pt>
                <c:pt idx="40">
                  <c:v>2327</c:v>
                </c:pt>
                <c:pt idx="41">
                  <c:v>2465</c:v>
                </c:pt>
                <c:pt idx="42">
                  <c:v>11316</c:v>
                </c:pt>
                <c:pt idx="43">
                  <c:v>11834</c:v>
                </c:pt>
                <c:pt idx="44">
                  <c:v>13073</c:v>
                </c:pt>
                <c:pt idx="45">
                  <c:v>15947</c:v>
                </c:pt>
                <c:pt idx="46">
                  <c:v>14597</c:v>
                </c:pt>
                <c:pt idx="47">
                  <c:v>2952</c:v>
                </c:pt>
                <c:pt idx="48">
                  <c:v>1366</c:v>
                </c:pt>
                <c:pt idx="49">
                  <c:v>9290</c:v>
                </c:pt>
                <c:pt idx="50">
                  <c:v>8909</c:v>
                </c:pt>
                <c:pt idx="51">
                  <c:v>8209</c:v>
                </c:pt>
                <c:pt idx="52">
                  <c:v>7951</c:v>
                </c:pt>
                <c:pt idx="53">
                  <c:v>7205</c:v>
                </c:pt>
                <c:pt idx="54">
                  <c:v>1162</c:v>
                </c:pt>
                <c:pt idx="55">
                  <c:v>1000</c:v>
                </c:pt>
                <c:pt idx="56">
                  <c:v>5968</c:v>
                </c:pt>
                <c:pt idx="57">
                  <c:v>6886</c:v>
                </c:pt>
                <c:pt idx="58">
                  <c:v>5972</c:v>
                </c:pt>
                <c:pt idx="59">
                  <c:v>5494</c:v>
                </c:pt>
                <c:pt idx="60">
                  <c:v>5251</c:v>
                </c:pt>
                <c:pt idx="61">
                  <c:v>548</c:v>
                </c:pt>
                <c:pt idx="62">
                  <c:v>539</c:v>
                </c:pt>
                <c:pt idx="63">
                  <c:v>3418</c:v>
                </c:pt>
                <c:pt idx="64">
                  <c:v>3502</c:v>
                </c:pt>
                <c:pt idx="65">
                  <c:v>4453</c:v>
                </c:pt>
                <c:pt idx="66">
                  <c:v>4571</c:v>
                </c:pt>
                <c:pt idx="67">
                  <c:v>5319</c:v>
                </c:pt>
                <c:pt idx="68">
                  <c:v>832</c:v>
                </c:pt>
                <c:pt idx="69">
                  <c:v>821</c:v>
                </c:pt>
                <c:pt idx="70">
                  <c:v>4722</c:v>
                </c:pt>
                <c:pt idx="71">
                  <c:v>6298</c:v>
                </c:pt>
                <c:pt idx="72">
                  <c:v>6873</c:v>
                </c:pt>
                <c:pt idx="73">
                  <c:v>8271</c:v>
                </c:pt>
                <c:pt idx="74">
                  <c:v>8333</c:v>
                </c:pt>
                <c:pt idx="75">
                  <c:v>1267</c:v>
                </c:pt>
                <c:pt idx="76">
                  <c:v>1117</c:v>
                </c:pt>
                <c:pt idx="77">
                  <c:v>8685</c:v>
                </c:pt>
                <c:pt idx="78">
                  <c:v>10384</c:v>
                </c:pt>
                <c:pt idx="79">
                  <c:v>10410</c:v>
                </c:pt>
                <c:pt idx="80">
                  <c:v>12304</c:v>
                </c:pt>
                <c:pt idx="81">
                  <c:v>13398</c:v>
                </c:pt>
                <c:pt idx="82">
                  <c:v>1994</c:v>
                </c:pt>
                <c:pt idx="83">
                  <c:v>1519</c:v>
                </c:pt>
                <c:pt idx="84">
                  <c:v>12321</c:v>
                </c:pt>
                <c:pt idx="85">
                  <c:v>13207</c:v>
                </c:pt>
                <c:pt idx="86">
                  <c:v>15559</c:v>
                </c:pt>
                <c:pt idx="87">
                  <c:v>17645</c:v>
                </c:pt>
                <c:pt idx="88">
                  <c:v>17292</c:v>
                </c:pt>
                <c:pt idx="89">
                  <c:v>4735</c:v>
                </c:pt>
                <c:pt idx="90">
                  <c:v>4069</c:v>
                </c:pt>
                <c:pt idx="91">
                  <c:v>20406</c:v>
                </c:pt>
                <c:pt idx="92">
                  <c:v>21840</c:v>
                </c:pt>
                <c:pt idx="93">
                  <c:v>26362</c:v>
                </c:pt>
                <c:pt idx="94">
                  <c:v>30644</c:v>
                </c:pt>
                <c:pt idx="95">
                  <c:v>12493</c:v>
                </c:pt>
                <c:pt idx="96">
                  <c:v>10800</c:v>
                </c:pt>
                <c:pt idx="97">
                  <c:v>8648</c:v>
                </c:pt>
                <c:pt idx="98">
                  <c:v>6548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AF-4F46-821C-DB1F1A33A9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4983554190272124E-2"/>
          <c:y val="2.6417447585936279E-2"/>
          <c:w val="0.73530609084374043"/>
          <c:h val="0.8746288506246651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CZ010 Hlavní město Praha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List1!$C$1:$CW$1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List1!$C$2:$CW$2</c:f>
              <c:numCache>
                <c:formatCode>General</c:formatCode>
                <c:ptCount val="99"/>
                <c:pt idx="0">
                  <c:v>1.8855572</c:v>
                </c:pt>
                <c:pt idx="1">
                  <c:v>2.9027159999999999</c:v>
                </c:pt>
                <c:pt idx="2">
                  <c:v>3.9742440999999999</c:v>
                </c:pt>
                <c:pt idx="3">
                  <c:v>4.1690673</c:v>
                </c:pt>
                <c:pt idx="4">
                  <c:v>4.1690673</c:v>
                </c:pt>
                <c:pt idx="5">
                  <c:v>4.4779150999999997</c:v>
                </c:pt>
                <c:pt idx="6">
                  <c:v>4.7452307999999999</c:v>
                </c:pt>
                <c:pt idx="7">
                  <c:v>5.6317522999999996</c:v>
                </c:pt>
                <c:pt idx="8">
                  <c:v>6.4925993999999996</c:v>
                </c:pt>
                <c:pt idx="9">
                  <c:v>7.7649917999999998</c:v>
                </c:pt>
                <c:pt idx="10">
                  <c:v>9.1408368000000007</c:v>
                </c:pt>
                <c:pt idx="11">
                  <c:v>11.172133929999999</c:v>
                </c:pt>
                <c:pt idx="12">
                  <c:v>11.656926800000001</c:v>
                </c:pt>
                <c:pt idx="13">
                  <c:v>12.182496560000001</c:v>
                </c:pt>
                <c:pt idx="14">
                  <c:v>14.129219190000001</c:v>
                </c:pt>
                <c:pt idx="15">
                  <c:v>16.348542999999999</c:v>
                </c:pt>
                <c:pt idx="16">
                  <c:v>18.60260353</c:v>
                </c:pt>
                <c:pt idx="17">
                  <c:v>21.000139999999998</c:v>
                </c:pt>
                <c:pt idx="18">
                  <c:v>23.716339999999999</c:v>
                </c:pt>
                <c:pt idx="19">
                  <c:v>25.0030772</c:v>
                </c:pt>
                <c:pt idx="20">
                  <c:v>26.42800562</c:v>
                </c:pt>
                <c:pt idx="21">
                  <c:v>29.7875747</c:v>
                </c:pt>
                <c:pt idx="22">
                  <c:v>33.056528200000002</c:v>
                </c:pt>
                <c:pt idx="23">
                  <c:v>36.0732687</c:v>
                </c:pt>
                <c:pt idx="24">
                  <c:v>38.892920400000001</c:v>
                </c:pt>
                <c:pt idx="25">
                  <c:v>41.263270400000003</c:v>
                </c:pt>
                <c:pt idx="26">
                  <c:v>42.044829</c:v>
                </c:pt>
                <c:pt idx="27">
                  <c:v>42.982700000000001</c:v>
                </c:pt>
                <c:pt idx="28">
                  <c:v>45.258658099999998</c:v>
                </c:pt>
                <c:pt idx="29">
                  <c:v>47.369998899999999</c:v>
                </c:pt>
                <c:pt idx="30">
                  <c:v>49.574220500000003</c:v>
                </c:pt>
                <c:pt idx="31">
                  <c:v>51.48545206</c:v>
                </c:pt>
                <c:pt idx="32">
                  <c:v>53.734226300000003</c:v>
                </c:pt>
                <c:pt idx="33">
                  <c:v>54.419128299999997</c:v>
                </c:pt>
                <c:pt idx="34">
                  <c:v>55.147827800000002</c:v>
                </c:pt>
                <c:pt idx="35">
                  <c:v>57.561974999999997</c:v>
                </c:pt>
                <c:pt idx="36">
                  <c:v>59.942141999999997</c:v>
                </c:pt>
                <c:pt idx="37">
                  <c:v>62.589624399999998</c:v>
                </c:pt>
                <c:pt idx="38">
                  <c:v>65.112510400000005</c:v>
                </c:pt>
                <c:pt idx="39">
                  <c:v>67.355998799999995</c:v>
                </c:pt>
                <c:pt idx="40">
                  <c:v>68.669168200000001</c:v>
                </c:pt>
                <c:pt idx="41">
                  <c:v>69.980827270000006</c:v>
                </c:pt>
                <c:pt idx="42">
                  <c:v>72.774049539999993</c:v>
                </c:pt>
                <c:pt idx="43">
                  <c:v>75.931244000000007</c:v>
                </c:pt>
                <c:pt idx="44">
                  <c:v>79.385959299999996</c:v>
                </c:pt>
                <c:pt idx="45">
                  <c:v>83.0664582</c:v>
                </c:pt>
                <c:pt idx="46">
                  <c:v>86.360331000000002</c:v>
                </c:pt>
                <c:pt idx="47">
                  <c:v>87.092050999999998</c:v>
                </c:pt>
                <c:pt idx="48">
                  <c:v>87.527005299999999</c:v>
                </c:pt>
                <c:pt idx="49">
                  <c:v>89.927560499999998</c:v>
                </c:pt>
                <c:pt idx="50">
                  <c:v>91.946020399999995</c:v>
                </c:pt>
                <c:pt idx="51">
                  <c:v>94.095117599999995</c:v>
                </c:pt>
                <c:pt idx="52">
                  <c:v>96.354463600000003</c:v>
                </c:pt>
                <c:pt idx="53">
                  <c:v>98.813918839999999</c:v>
                </c:pt>
                <c:pt idx="54">
                  <c:v>99.458799029999994</c:v>
                </c:pt>
                <c:pt idx="55">
                  <c:v>100.04855499999999</c:v>
                </c:pt>
                <c:pt idx="56">
                  <c:v>101.971113</c:v>
                </c:pt>
                <c:pt idx="57">
                  <c:v>104.32485</c:v>
                </c:pt>
                <c:pt idx="58">
                  <c:v>106.743529</c:v>
                </c:pt>
                <c:pt idx="59">
                  <c:v>108.898667</c:v>
                </c:pt>
                <c:pt idx="60">
                  <c:v>111.582396</c:v>
                </c:pt>
                <c:pt idx="61">
                  <c:v>112.30203299999999</c:v>
                </c:pt>
                <c:pt idx="62">
                  <c:v>112.897075</c:v>
                </c:pt>
                <c:pt idx="63">
                  <c:v>115.572497</c:v>
                </c:pt>
                <c:pt idx="64">
                  <c:v>119.01664100000001</c:v>
                </c:pt>
                <c:pt idx="65">
                  <c:v>123.323142</c:v>
                </c:pt>
                <c:pt idx="66">
                  <c:v>126.922842</c:v>
                </c:pt>
                <c:pt idx="67">
                  <c:v>129.76665800000001</c:v>
                </c:pt>
                <c:pt idx="68">
                  <c:v>130.88575900000001</c:v>
                </c:pt>
                <c:pt idx="69">
                  <c:v>131.67184800000001</c:v>
                </c:pt>
                <c:pt idx="70">
                  <c:v>134.237021</c:v>
                </c:pt>
                <c:pt idx="71">
                  <c:v>138.218062</c:v>
                </c:pt>
                <c:pt idx="72">
                  <c:v>142.71183400000001</c:v>
                </c:pt>
                <c:pt idx="73">
                  <c:v>147.313591</c:v>
                </c:pt>
                <c:pt idx="74">
                  <c:v>151.93347</c:v>
                </c:pt>
                <c:pt idx="75">
                  <c:v>154.105976</c:v>
                </c:pt>
                <c:pt idx="76">
                  <c:v>155.89336700000001</c:v>
                </c:pt>
                <c:pt idx="77">
                  <c:v>160.15984599999999</c:v>
                </c:pt>
                <c:pt idx="78">
                  <c:v>165.62093999999999</c:v>
                </c:pt>
                <c:pt idx="79">
                  <c:v>171.12961000000001</c:v>
                </c:pt>
                <c:pt idx="80">
                  <c:v>176.67449999999999</c:v>
                </c:pt>
                <c:pt idx="81">
                  <c:v>181.8366</c:v>
                </c:pt>
                <c:pt idx="82">
                  <c:v>184.82079999999999</c:v>
                </c:pt>
                <c:pt idx="83">
                  <c:v>187.07415</c:v>
                </c:pt>
                <c:pt idx="84">
                  <c:v>191.74690000000001</c:v>
                </c:pt>
                <c:pt idx="85">
                  <c:v>196.74055999999999</c:v>
                </c:pt>
                <c:pt idx="86">
                  <c:v>201.95170999999999</c:v>
                </c:pt>
                <c:pt idx="87">
                  <c:v>206.97558000000001</c:v>
                </c:pt>
                <c:pt idx="88">
                  <c:v>212.13239999999999</c:v>
                </c:pt>
                <c:pt idx="89">
                  <c:v>214.79494</c:v>
                </c:pt>
                <c:pt idx="90">
                  <c:v>217.16907</c:v>
                </c:pt>
                <c:pt idx="91">
                  <c:v>221.97020000000001</c:v>
                </c:pt>
                <c:pt idx="92">
                  <c:v>227.08542</c:v>
                </c:pt>
                <c:pt idx="93">
                  <c:v>232.92634000000001</c:v>
                </c:pt>
                <c:pt idx="94">
                  <c:v>238.54599999999999</c:v>
                </c:pt>
                <c:pt idx="95">
                  <c:v>239.91130000000001</c:v>
                </c:pt>
                <c:pt idx="96">
                  <c:v>242.5248</c:v>
                </c:pt>
                <c:pt idx="97">
                  <c:v>243.63784999999999</c:v>
                </c:pt>
                <c:pt idx="98">
                  <c:v>244.06299999999999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7F-45C0-A38F-A1E326C21791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CZ041 Karlovarský kraj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List1!$C$1:$CW$1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List1!$C$3:$CW$3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0.5938968</c:v>
                </c:pt>
                <c:pt idx="8">
                  <c:v>1.5509189999999999</c:v>
                </c:pt>
                <c:pt idx="9">
                  <c:v>2.4027367000000002</c:v>
                </c:pt>
                <c:pt idx="10">
                  <c:v>3.3869085000000001</c:v>
                </c:pt>
                <c:pt idx="11">
                  <c:v>4.2081828789999998</c:v>
                </c:pt>
                <c:pt idx="12">
                  <c:v>4.2081828799999998</c:v>
                </c:pt>
                <c:pt idx="13">
                  <c:v>4.2081828789999998</c:v>
                </c:pt>
                <c:pt idx="14">
                  <c:v>4.6188200799999999</c:v>
                </c:pt>
                <c:pt idx="15">
                  <c:v>5.2127169000000002</c:v>
                </c:pt>
                <c:pt idx="16">
                  <c:v>6.0373849540000002</c:v>
                </c:pt>
                <c:pt idx="17">
                  <c:v>6.8756279999999999</c:v>
                </c:pt>
                <c:pt idx="18">
                  <c:v>7.747808</c:v>
                </c:pt>
                <c:pt idx="19">
                  <c:v>7.9921537799999998</c:v>
                </c:pt>
                <c:pt idx="20">
                  <c:v>7.9921537750000002</c:v>
                </c:pt>
                <c:pt idx="21">
                  <c:v>8.3960035800000004</c:v>
                </c:pt>
                <c:pt idx="22">
                  <c:v>8.9627507899999994</c:v>
                </c:pt>
                <c:pt idx="23">
                  <c:v>10.153938</c:v>
                </c:pt>
                <c:pt idx="24">
                  <c:v>10.6426303</c:v>
                </c:pt>
                <c:pt idx="25">
                  <c:v>11.6098336</c:v>
                </c:pt>
                <c:pt idx="26">
                  <c:v>11.738794</c:v>
                </c:pt>
                <c:pt idx="27">
                  <c:v>11.73879</c:v>
                </c:pt>
                <c:pt idx="28">
                  <c:v>12.4888008</c:v>
                </c:pt>
                <c:pt idx="29">
                  <c:v>13.6528385</c:v>
                </c:pt>
                <c:pt idx="30">
                  <c:v>15.071403399999999</c:v>
                </c:pt>
                <c:pt idx="31">
                  <c:v>16.289740179999999</c:v>
                </c:pt>
                <c:pt idx="32">
                  <c:v>18.2207531</c:v>
                </c:pt>
                <c:pt idx="33">
                  <c:v>18.2207531</c:v>
                </c:pt>
                <c:pt idx="34">
                  <c:v>18.2207531</c:v>
                </c:pt>
                <c:pt idx="35">
                  <c:v>19.198138</c:v>
                </c:pt>
                <c:pt idx="36">
                  <c:v>20.328238299999999</c:v>
                </c:pt>
                <c:pt idx="37">
                  <c:v>21.991149199999999</c:v>
                </c:pt>
                <c:pt idx="38">
                  <c:v>23.555643</c:v>
                </c:pt>
                <c:pt idx="39">
                  <c:v>25.018325999999998</c:v>
                </c:pt>
                <c:pt idx="40">
                  <c:v>25.221947700000001</c:v>
                </c:pt>
                <c:pt idx="41">
                  <c:v>25.445931640000001</c:v>
                </c:pt>
                <c:pt idx="42">
                  <c:v>26.69820541</c:v>
                </c:pt>
                <c:pt idx="43">
                  <c:v>28.120163999999999</c:v>
                </c:pt>
                <c:pt idx="44">
                  <c:v>30.169956299999999</c:v>
                </c:pt>
                <c:pt idx="45">
                  <c:v>31.3204192</c:v>
                </c:pt>
                <c:pt idx="46">
                  <c:v>33.424510599999998</c:v>
                </c:pt>
                <c:pt idx="47">
                  <c:v>33.550077399999999</c:v>
                </c:pt>
                <c:pt idx="48">
                  <c:v>33.760486499999999</c:v>
                </c:pt>
                <c:pt idx="49">
                  <c:v>34.765020499999999</c:v>
                </c:pt>
                <c:pt idx="50">
                  <c:v>36.1462547</c:v>
                </c:pt>
                <c:pt idx="51">
                  <c:v>37.591969200000001</c:v>
                </c:pt>
                <c:pt idx="52">
                  <c:v>38.572747300000003</c:v>
                </c:pt>
                <c:pt idx="53">
                  <c:v>40.894035240000001</c:v>
                </c:pt>
                <c:pt idx="54">
                  <c:v>41.155349819999998</c:v>
                </c:pt>
                <c:pt idx="55">
                  <c:v>41.328428299999999</c:v>
                </c:pt>
                <c:pt idx="56">
                  <c:v>43.130480800000001</c:v>
                </c:pt>
                <c:pt idx="57">
                  <c:v>44.7323053</c:v>
                </c:pt>
                <c:pt idx="58">
                  <c:v>47.199522199999997</c:v>
                </c:pt>
                <c:pt idx="59">
                  <c:v>48.899763800000002</c:v>
                </c:pt>
                <c:pt idx="60">
                  <c:v>50.912225499999998</c:v>
                </c:pt>
                <c:pt idx="61">
                  <c:v>51.523090699999997</c:v>
                </c:pt>
                <c:pt idx="62">
                  <c:v>51.916759399999997</c:v>
                </c:pt>
                <c:pt idx="63">
                  <c:v>54.397551100000001</c:v>
                </c:pt>
                <c:pt idx="64">
                  <c:v>57.716585700000003</c:v>
                </c:pt>
                <c:pt idx="65">
                  <c:v>62.029973099999999</c:v>
                </c:pt>
                <c:pt idx="66">
                  <c:v>66.9508321</c:v>
                </c:pt>
                <c:pt idx="67">
                  <c:v>72.068525500000007</c:v>
                </c:pt>
                <c:pt idx="68">
                  <c:v>73.483696699999996</c:v>
                </c:pt>
                <c:pt idx="69">
                  <c:v>74.790269600000002</c:v>
                </c:pt>
                <c:pt idx="70">
                  <c:v>81.231504400000006</c:v>
                </c:pt>
                <c:pt idx="71">
                  <c:v>89.566421399999996</c:v>
                </c:pt>
                <c:pt idx="72">
                  <c:v>97.921700599999994</c:v>
                </c:pt>
                <c:pt idx="73">
                  <c:v>106.100508</c:v>
                </c:pt>
                <c:pt idx="74">
                  <c:v>112.511199</c:v>
                </c:pt>
                <c:pt idx="75">
                  <c:v>113.00667900000001</c:v>
                </c:pt>
                <c:pt idx="76">
                  <c:v>114.42185000000001</c:v>
                </c:pt>
                <c:pt idx="77">
                  <c:v>120.56783299999999</c:v>
                </c:pt>
                <c:pt idx="78">
                  <c:v>127.61315</c:v>
                </c:pt>
                <c:pt idx="79">
                  <c:v>135.24896000000001</c:v>
                </c:pt>
                <c:pt idx="80">
                  <c:v>140.53970000000001</c:v>
                </c:pt>
                <c:pt idx="81">
                  <c:v>146.28190000000001</c:v>
                </c:pt>
                <c:pt idx="82">
                  <c:v>147.68010000000001</c:v>
                </c:pt>
                <c:pt idx="83">
                  <c:v>148.53189</c:v>
                </c:pt>
                <c:pt idx="84">
                  <c:v>154.69139999999999</c:v>
                </c:pt>
                <c:pt idx="85">
                  <c:v>160.55914999999999</c:v>
                </c:pt>
                <c:pt idx="86">
                  <c:v>167.23115000000001</c:v>
                </c:pt>
                <c:pt idx="87">
                  <c:v>172.32848000000001</c:v>
                </c:pt>
                <c:pt idx="88">
                  <c:v>177.81610000000001</c:v>
                </c:pt>
                <c:pt idx="89">
                  <c:v>178.94619</c:v>
                </c:pt>
                <c:pt idx="90">
                  <c:v>180.07968</c:v>
                </c:pt>
                <c:pt idx="91">
                  <c:v>185.3535</c:v>
                </c:pt>
                <c:pt idx="92">
                  <c:v>191.44856999999999</c:v>
                </c:pt>
                <c:pt idx="93">
                  <c:v>198.66695999999999</c:v>
                </c:pt>
                <c:pt idx="94">
                  <c:v>205.19640000000001</c:v>
                </c:pt>
                <c:pt idx="95">
                  <c:v>205.72919999999999</c:v>
                </c:pt>
                <c:pt idx="96">
                  <c:v>206.20099999999999</c:v>
                </c:pt>
                <c:pt idx="97">
                  <c:v>207.22246000000001</c:v>
                </c:pt>
                <c:pt idx="98">
                  <c:v>208.9804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7F-45C0-A38F-A1E326C21791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CZ064 Jihomoravský kraj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List1!$C$1:$CW$1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List1!$C$4:$CW$4</c:f>
              <c:numCache>
                <c:formatCode>General</c:formatCode>
                <c:ptCount val="99"/>
                <c:pt idx="0">
                  <c:v>0.87668590000000002</c:v>
                </c:pt>
                <c:pt idx="1">
                  <c:v>2.3775387000000001</c:v>
                </c:pt>
                <c:pt idx="2">
                  <c:v>3.6745306000000002</c:v>
                </c:pt>
                <c:pt idx="3">
                  <c:v>4.2106092999999998</c:v>
                </c:pt>
                <c:pt idx="4">
                  <c:v>4.2357772999999996</c:v>
                </c:pt>
                <c:pt idx="5">
                  <c:v>4.3515502000000001</c:v>
                </c:pt>
                <c:pt idx="6">
                  <c:v>4.4236985000000004</c:v>
                </c:pt>
                <c:pt idx="7">
                  <c:v>4.4748735000000002</c:v>
                </c:pt>
                <c:pt idx="8">
                  <c:v>4.5394714</c:v>
                </c:pt>
                <c:pt idx="9">
                  <c:v>4.6502106999999997</c:v>
                </c:pt>
                <c:pt idx="10">
                  <c:v>5.229914</c:v>
                </c:pt>
                <c:pt idx="11">
                  <c:v>5.8826046209999996</c:v>
                </c:pt>
                <c:pt idx="12">
                  <c:v>5.9287459900000004</c:v>
                </c:pt>
                <c:pt idx="13">
                  <c:v>5.9857934930000001</c:v>
                </c:pt>
                <c:pt idx="14">
                  <c:v>7.126743619</c:v>
                </c:pt>
                <c:pt idx="15">
                  <c:v>9.1871653000000002</c:v>
                </c:pt>
                <c:pt idx="16">
                  <c:v>10.958993749999999</c:v>
                </c:pt>
                <c:pt idx="17">
                  <c:v>12.841559999999999</c:v>
                </c:pt>
                <c:pt idx="18">
                  <c:v>14.44225</c:v>
                </c:pt>
                <c:pt idx="19">
                  <c:v>14.4841941</c:v>
                </c:pt>
                <c:pt idx="20">
                  <c:v>14.54040264</c:v>
                </c:pt>
                <c:pt idx="21">
                  <c:v>16.122631999999999</c:v>
                </c:pt>
                <c:pt idx="22">
                  <c:v>18.181375800000001</c:v>
                </c:pt>
                <c:pt idx="23">
                  <c:v>20.551364100000001</c:v>
                </c:pt>
                <c:pt idx="24">
                  <c:v>22.5052412</c:v>
                </c:pt>
                <c:pt idx="25">
                  <c:v>23.758608500000001</c:v>
                </c:pt>
                <c:pt idx="26">
                  <c:v>23.768675699999999</c:v>
                </c:pt>
                <c:pt idx="27">
                  <c:v>23.873539999999998</c:v>
                </c:pt>
                <c:pt idx="28">
                  <c:v>24.736805499999999</c:v>
                </c:pt>
                <c:pt idx="29">
                  <c:v>25.6906733</c:v>
                </c:pt>
                <c:pt idx="30">
                  <c:v>26.825750899999999</c:v>
                </c:pt>
                <c:pt idx="31">
                  <c:v>28.39707413</c:v>
                </c:pt>
                <c:pt idx="32">
                  <c:v>29.579132000000001</c:v>
                </c:pt>
                <c:pt idx="33">
                  <c:v>29.641213100000002</c:v>
                </c:pt>
                <c:pt idx="34">
                  <c:v>29.683159799999999</c:v>
                </c:pt>
                <c:pt idx="35">
                  <c:v>30.954145</c:v>
                </c:pt>
                <c:pt idx="36">
                  <c:v>33.001982400000003</c:v>
                </c:pt>
                <c:pt idx="37">
                  <c:v>34.861060000000002</c:v>
                </c:pt>
                <c:pt idx="38">
                  <c:v>37.205880299999997</c:v>
                </c:pt>
                <c:pt idx="39">
                  <c:v>39.045662299999996</c:v>
                </c:pt>
                <c:pt idx="40">
                  <c:v>39.088448</c:v>
                </c:pt>
                <c:pt idx="41">
                  <c:v>39.132072530000002</c:v>
                </c:pt>
                <c:pt idx="42">
                  <c:v>40.364466450000002</c:v>
                </c:pt>
                <c:pt idx="43">
                  <c:v>41.549880100000003</c:v>
                </c:pt>
                <c:pt idx="44">
                  <c:v>43.106941399999997</c:v>
                </c:pt>
                <c:pt idx="45">
                  <c:v>44.723567099999997</c:v>
                </c:pt>
                <c:pt idx="46">
                  <c:v>46.026431500000001</c:v>
                </c:pt>
                <c:pt idx="47">
                  <c:v>46.193379299999997</c:v>
                </c:pt>
                <c:pt idx="48">
                  <c:v>46.273916999999997</c:v>
                </c:pt>
                <c:pt idx="49">
                  <c:v>47.773930800000002</c:v>
                </c:pt>
                <c:pt idx="50">
                  <c:v>49.726968999999997</c:v>
                </c:pt>
                <c:pt idx="51">
                  <c:v>51.475307200000003</c:v>
                </c:pt>
                <c:pt idx="52">
                  <c:v>53.497138</c:v>
                </c:pt>
                <c:pt idx="53">
                  <c:v>54.508053349999997</c:v>
                </c:pt>
                <c:pt idx="54">
                  <c:v>54.508053349999997</c:v>
                </c:pt>
                <c:pt idx="55">
                  <c:v>54.547483200000002</c:v>
                </c:pt>
                <c:pt idx="56">
                  <c:v>56.112094999999997</c:v>
                </c:pt>
                <c:pt idx="57">
                  <c:v>57.966977900000003</c:v>
                </c:pt>
                <c:pt idx="58">
                  <c:v>60.024043800000001</c:v>
                </c:pt>
                <c:pt idx="59">
                  <c:v>62.222050699999997</c:v>
                </c:pt>
                <c:pt idx="60">
                  <c:v>63.9250866</c:v>
                </c:pt>
                <c:pt idx="61">
                  <c:v>63.9653554</c:v>
                </c:pt>
                <c:pt idx="62">
                  <c:v>64.122236000000001</c:v>
                </c:pt>
                <c:pt idx="63">
                  <c:v>66.430982200000003</c:v>
                </c:pt>
                <c:pt idx="64">
                  <c:v>69.247283300000007</c:v>
                </c:pt>
                <c:pt idx="65">
                  <c:v>72.4654338</c:v>
                </c:pt>
                <c:pt idx="66">
                  <c:v>76.150031600000005</c:v>
                </c:pt>
                <c:pt idx="67">
                  <c:v>78.973044200000004</c:v>
                </c:pt>
                <c:pt idx="68">
                  <c:v>79.354759099999995</c:v>
                </c:pt>
                <c:pt idx="69">
                  <c:v>79.6718762</c:v>
                </c:pt>
                <c:pt idx="70">
                  <c:v>83.074592100000004</c:v>
                </c:pt>
                <c:pt idx="71">
                  <c:v>87.307852699999998</c:v>
                </c:pt>
                <c:pt idx="72">
                  <c:v>91.804538500000007</c:v>
                </c:pt>
                <c:pt idx="73">
                  <c:v>97.2366356</c:v>
                </c:pt>
                <c:pt idx="74">
                  <c:v>100.30293899999999</c:v>
                </c:pt>
                <c:pt idx="75">
                  <c:v>101.7501</c:v>
                </c:pt>
                <c:pt idx="76">
                  <c:v>103.06303200000001</c:v>
                </c:pt>
                <c:pt idx="77">
                  <c:v>107.303843</c:v>
                </c:pt>
                <c:pt idx="78">
                  <c:v>113.36346</c:v>
                </c:pt>
                <c:pt idx="79">
                  <c:v>119.6949</c:v>
                </c:pt>
                <c:pt idx="80">
                  <c:v>126.67059999999999</c:v>
                </c:pt>
                <c:pt idx="81">
                  <c:v>133.27889999999999</c:v>
                </c:pt>
                <c:pt idx="82">
                  <c:v>134.17320000000001</c:v>
                </c:pt>
                <c:pt idx="83">
                  <c:v>134.5994</c:v>
                </c:pt>
                <c:pt idx="84">
                  <c:v>138.5692</c:v>
                </c:pt>
                <c:pt idx="85">
                  <c:v>142.79998000000001</c:v>
                </c:pt>
                <c:pt idx="86">
                  <c:v>147.40487999999999</c:v>
                </c:pt>
                <c:pt idx="87">
                  <c:v>151.99888999999999</c:v>
                </c:pt>
                <c:pt idx="88">
                  <c:v>155.85290000000001</c:v>
                </c:pt>
                <c:pt idx="89">
                  <c:v>156.08869000000001</c:v>
                </c:pt>
                <c:pt idx="90">
                  <c:v>156.25564</c:v>
                </c:pt>
                <c:pt idx="91">
                  <c:v>160.55099999999999</c:v>
                </c:pt>
                <c:pt idx="92">
                  <c:v>165.87737000000001</c:v>
                </c:pt>
                <c:pt idx="93">
                  <c:v>170.62574000000001</c:v>
                </c:pt>
                <c:pt idx="94">
                  <c:v>176.06030000000001</c:v>
                </c:pt>
                <c:pt idx="95">
                  <c:v>176.239</c:v>
                </c:pt>
                <c:pt idx="96">
                  <c:v>176.51249999999999</c:v>
                </c:pt>
                <c:pt idx="97">
                  <c:v>176.69626</c:v>
                </c:pt>
                <c:pt idx="98">
                  <c:v>176.80449999999999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67F-45C0-A38F-A1E326C21791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CZ052 Královéhradecký kraj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List1!$C$1:$CW$1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List1!$C$5:$CW$5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0.2284069</c:v>
                </c:pt>
                <c:pt idx="6">
                  <c:v>0.54382600000000003</c:v>
                </c:pt>
                <c:pt idx="7">
                  <c:v>0.67071879999999995</c:v>
                </c:pt>
                <c:pt idx="8">
                  <c:v>0.80486250000000004</c:v>
                </c:pt>
                <c:pt idx="9">
                  <c:v>0.92450429999999995</c:v>
                </c:pt>
                <c:pt idx="10">
                  <c:v>1.1130306000000001</c:v>
                </c:pt>
                <c:pt idx="11">
                  <c:v>2.3058223830000002</c:v>
                </c:pt>
                <c:pt idx="12">
                  <c:v>2.8224571100000002</c:v>
                </c:pt>
                <c:pt idx="13">
                  <c:v>3.4007254640000002</c:v>
                </c:pt>
                <c:pt idx="14">
                  <c:v>4.0061851150000001</c:v>
                </c:pt>
                <c:pt idx="15">
                  <c:v>5.4582005999999996</c:v>
                </c:pt>
                <c:pt idx="16">
                  <c:v>6.8032636809999998</c:v>
                </c:pt>
                <c:pt idx="17">
                  <c:v>8.2915340000000004</c:v>
                </c:pt>
                <c:pt idx="18">
                  <c:v>9.7417370000000005</c:v>
                </c:pt>
                <c:pt idx="19">
                  <c:v>10.582854599999999</c:v>
                </c:pt>
                <c:pt idx="20">
                  <c:v>11.24088412</c:v>
                </c:pt>
                <c:pt idx="21">
                  <c:v>12.092878199999999</c:v>
                </c:pt>
                <c:pt idx="22">
                  <c:v>13.042761</c:v>
                </c:pt>
                <c:pt idx="23">
                  <c:v>14.246429300000001</c:v>
                </c:pt>
                <c:pt idx="24">
                  <c:v>15.774580500000001</c:v>
                </c:pt>
                <c:pt idx="25">
                  <c:v>16.927491700000001</c:v>
                </c:pt>
                <c:pt idx="26">
                  <c:v>17.639903799999999</c:v>
                </c:pt>
                <c:pt idx="27">
                  <c:v>18.29975</c:v>
                </c:pt>
                <c:pt idx="28">
                  <c:v>19.494350600000001</c:v>
                </c:pt>
                <c:pt idx="29">
                  <c:v>21.1475817</c:v>
                </c:pt>
                <c:pt idx="30">
                  <c:v>22.046707399999999</c:v>
                </c:pt>
                <c:pt idx="31">
                  <c:v>22.962147900000001</c:v>
                </c:pt>
                <c:pt idx="32">
                  <c:v>24.399661399999999</c:v>
                </c:pt>
                <c:pt idx="33">
                  <c:v>25.128388300000001</c:v>
                </c:pt>
                <c:pt idx="34">
                  <c:v>25.713907599999999</c:v>
                </c:pt>
                <c:pt idx="35">
                  <c:v>26.529647000000001</c:v>
                </c:pt>
                <c:pt idx="36">
                  <c:v>27.628175299999999</c:v>
                </c:pt>
                <c:pt idx="37">
                  <c:v>28.833656300000001</c:v>
                </c:pt>
                <c:pt idx="38">
                  <c:v>30.3708712</c:v>
                </c:pt>
                <c:pt idx="39">
                  <c:v>31.9443412</c:v>
                </c:pt>
                <c:pt idx="40">
                  <c:v>32.789084299999999</c:v>
                </c:pt>
                <c:pt idx="41">
                  <c:v>33.619325400000001</c:v>
                </c:pt>
                <c:pt idx="42">
                  <c:v>34.549267919999998</c:v>
                </c:pt>
                <c:pt idx="43">
                  <c:v>35.856263200000001</c:v>
                </c:pt>
                <c:pt idx="44">
                  <c:v>37.175947700000002</c:v>
                </c:pt>
                <c:pt idx="45">
                  <c:v>38.985075600000002</c:v>
                </c:pt>
                <c:pt idx="46">
                  <c:v>40.888466700000002</c:v>
                </c:pt>
                <c:pt idx="47">
                  <c:v>41.889106599999998</c:v>
                </c:pt>
                <c:pt idx="48">
                  <c:v>42.393052099999998</c:v>
                </c:pt>
                <c:pt idx="49">
                  <c:v>43.634788200000003</c:v>
                </c:pt>
                <c:pt idx="50">
                  <c:v>45.351465699999999</c:v>
                </c:pt>
                <c:pt idx="51">
                  <c:v>47.091709000000002</c:v>
                </c:pt>
                <c:pt idx="52">
                  <c:v>48.982410899999998</c:v>
                </c:pt>
                <c:pt idx="53">
                  <c:v>50.912993270000001</c:v>
                </c:pt>
                <c:pt idx="54">
                  <c:v>52.096721270000003</c:v>
                </c:pt>
                <c:pt idx="55">
                  <c:v>53.119114199999999</c:v>
                </c:pt>
                <c:pt idx="56">
                  <c:v>54.835791700000001</c:v>
                </c:pt>
                <c:pt idx="57">
                  <c:v>56.922270900000001</c:v>
                </c:pt>
                <c:pt idx="58">
                  <c:v>58.838351299999999</c:v>
                </c:pt>
                <c:pt idx="59">
                  <c:v>61.1369227</c:v>
                </c:pt>
                <c:pt idx="60">
                  <c:v>63.038501099999998</c:v>
                </c:pt>
                <c:pt idx="61">
                  <c:v>64.416193699999994</c:v>
                </c:pt>
                <c:pt idx="62">
                  <c:v>65.469403400000004</c:v>
                </c:pt>
                <c:pt idx="63">
                  <c:v>67.372794600000006</c:v>
                </c:pt>
                <c:pt idx="64">
                  <c:v>70.458100900000005</c:v>
                </c:pt>
                <c:pt idx="65">
                  <c:v>73.974842600000002</c:v>
                </c:pt>
                <c:pt idx="66">
                  <c:v>77.210607499999995</c:v>
                </c:pt>
                <c:pt idx="67">
                  <c:v>80.176272100000006</c:v>
                </c:pt>
                <c:pt idx="68">
                  <c:v>81.684483</c:v>
                </c:pt>
                <c:pt idx="69">
                  <c:v>82.966099700000001</c:v>
                </c:pt>
                <c:pt idx="70">
                  <c:v>85.4151296</c:v>
                </c:pt>
                <c:pt idx="71">
                  <c:v>88.357228399999997</c:v>
                </c:pt>
                <c:pt idx="72">
                  <c:v>91.426220000000001</c:v>
                </c:pt>
                <c:pt idx="73">
                  <c:v>94.640231900000003</c:v>
                </c:pt>
                <c:pt idx="74">
                  <c:v>98.267551499999996</c:v>
                </c:pt>
                <c:pt idx="75">
                  <c:v>101.316603</c:v>
                </c:pt>
                <c:pt idx="76">
                  <c:v>104.200694</c:v>
                </c:pt>
                <c:pt idx="77">
                  <c:v>107.554287</c:v>
                </c:pt>
                <c:pt idx="78">
                  <c:v>111.749</c:v>
                </c:pt>
                <c:pt idx="79">
                  <c:v>116.12499</c:v>
                </c:pt>
                <c:pt idx="80">
                  <c:v>120.2146</c:v>
                </c:pt>
                <c:pt idx="81">
                  <c:v>124.7664</c:v>
                </c:pt>
                <c:pt idx="82">
                  <c:v>126.9272</c:v>
                </c:pt>
                <c:pt idx="83">
                  <c:v>128.44808</c:v>
                </c:pt>
                <c:pt idx="84">
                  <c:v>132.37989999999999</c:v>
                </c:pt>
                <c:pt idx="85">
                  <c:v>136.52027000000001</c:v>
                </c:pt>
                <c:pt idx="86">
                  <c:v>140.81831</c:v>
                </c:pt>
                <c:pt idx="87">
                  <c:v>145.04747</c:v>
                </c:pt>
                <c:pt idx="88">
                  <c:v>149.12799999999999</c:v>
                </c:pt>
                <c:pt idx="89">
                  <c:v>151.52806000000001</c:v>
                </c:pt>
                <c:pt idx="90">
                  <c:v>153.51121000000001</c:v>
                </c:pt>
                <c:pt idx="91">
                  <c:v>157.73670000000001</c:v>
                </c:pt>
                <c:pt idx="92">
                  <c:v>162.66561999999999</c:v>
                </c:pt>
                <c:pt idx="93">
                  <c:v>167.69057000000001</c:v>
                </c:pt>
                <c:pt idx="94">
                  <c:v>172.4563</c:v>
                </c:pt>
                <c:pt idx="95">
                  <c:v>173.6781</c:v>
                </c:pt>
                <c:pt idx="96">
                  <c:v>175.07210000000001</c:v>
                </c:pt>
                <c:pt idx="97">
                  <c:v>176.46791999999999</c:v>
                </c:pt>
                <c:pt idx="98">
                  <c:v>176.7362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67F-45C0-A38F-A1E326C21791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ČR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List1!$C$1:$CW$1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List1!$C$6:$CW$6</c:f>
              <c:numCache>
                <c:formatCode>General</c:formatCode>
                <c:ptCount val="99"/>
                <c:pt idx="0">
                  <c:v>0.33130920000000003</c:v>
                </c:pt>
                <c:pt idx="1">
                  <c:v>0.65317369999999997</c:v>
                </c:pt>
                <c:pt idx="2">
                  <c:v>0.9772826</c:v>
                </c:pt>
                <c:pt idx="3">
                  <c:v>1.0994078</c:v>
                </c:pt>
                <c:pt idx="4">
                  <c:v>1.1237206</c:v>
                </c:pt>
                <c:pt idx="5">
                  <c:v>1.2406093</c:v>
                </c:pt>
                <c:pt idx="6">
                  <c:v>1.3259847</c:v>
                </c:pt>
                <c:pt idx="7">
                  <c:v>1.6591640999999999</c:v>
                </c:pt>
                <c:pt idx="8">
                  <c:v>2.0793086999999999</c:v>
                </c:pt>
                <c:pt idx="9">
                  <c:v>2.62242</c:v>
                </c:pt>
                <c:pt idx="10">
                  <c:v>3.3658318</c:v>
                </c:pt>
                <c:pt idx="11">
                  <c:v>4.2933665510000001</c:v>
                </c:pt>
                <c:pt idx="12">
                  <c:v>4.48104295</c:v>
                </c:pt>
                <c:pt idx="13">
                  <c:v>4.6417882129999999</c:v>
                </c:pt>
                <c:pt idx="14">
                  <c:v>5.5558573879999997</c:v>
                </c:pt>
                <c:pt idx="15">
                  <c:v>6.8037605000000001</c:v>
                </c:pt>
                <c:pt idx="16">
                  <c:v>8.0629784779999998</c:v>
                </c:pt>
                <c:pt idx="17">
                  <c:v>9.4802300000000006</c:v>
                </c:pt>
                <c:pt idx="18">
                  <c:v>10.78097</c:v>
                </c:pt>
                <c:pt idx="19">
                  <c:v>11.096379000000001</c:v>
                </c:pt>
                <c:pt idx="20">
                  <c:v>11.39776466</c:v>
                </c:pt>
                <c:pt idx="21">
                  <c:v>12.7302017</c:v>
                </c:pt>
                <c:pt idx="22">
                  <c:v>14.1447412</c:v>
                </c:pt>
                <c:pt idx="23">
                  <c:v>15.655503599999999</c:v>
                </c:pt>
                <c:pt idx="24">
                  <c:v>17.263984799999999</c:v>
                </c:pt>
                <c:pt idx="25">
                  <c:v>18.7370622</c:v>
                </c:pt>
                <c:pt idx="26">
                  <c:v>19.123075199999999</c:v>
                </c:pt>
                <c:pt idx="27">
                  <c:v>19.412769999999998</c:v>
                </c:pt>
                <c:pt idx="28">
                  <c:v>20.585118399999999</c:v>
                </c:pt>
                <c:pt idx="29">
                  <c:v>21.934106799999999</c:v>
                </c:pt>
                <c:pt idx="30">
                  <c:v>23.191080500000002</c:v>
                </c:pt>
                <c:pt idx="31">
                  <c:v>24.416353969999999</c:v>
                </c:pt>
                <c:pt idx="32">
                  <c:v>25.7203637</c:v>
                </c:pt>
                <c:pt idx="33">
                  <c:v>25.8883093</c:v>
                </c:pt>
                <c:pt idx="34">
                  <c:v>26.059995300000001</c:v>
                </c:pt>
                <c:pt idx="35">
                  <c:v>27.162208</c:v>
                </c:pt>
                <c:pt idx="36">
                  <c:v>28.495019500000001</c:v>
                </c:pt>
                <c:pt idx="37">
                  <c:v>29.9274196</c:v>
                </c:pt>
                <c:pt idx="38">
                  <c:v>31.587331899999999</c:v>
                </c:pt>
                <c:pt idx="39">
                  <c:v>33.084161000000002</c:v>
                </c:pt>
                <c:pt idx="40">
                  <c:v>33.379748999999997</c:v>
                </c:pt>
                <c:pt idx="41">
                  <c:v>33.68908313</c:v>
                </c:pt>
                <c:pt idx="42">
                  <c:v>35.121576810000001</c:v>
                </c:pt>
                <c:pt idx="43">
                  <c:v>36.698451300000002</c:v>
                </c:pt>
                <c:pt idx="44">
                  <c:v>38.435790599999997</c:v>
                </c:pt>
                <c:pt idx="45">
                  <c:v>40.510423699999997</c:v>
                </c:pt>
                <c:pt idx="46">
                  <c:v>42.501177499999997</c:v>
                </c:pt>
                <c:pt idx="47">
                  <c:v>42.9243144</c:v>
                </c:pt>
                <c:pt idx="48">
                  <c:v>43.144158599999997</c:v>
                </c:pt>
                <c:pt idx="49">
                  <c:v>44.603770400000002</c:v>
                </c:pt>
                <c:pt idx="50">
                  <c:v>46.240678899999999</c:v>
                </c:pt>
                <c:pt idx="51">
                  <c:v>47.908259100000002</c:v>
                </c:pt>
                <c:pt idx="52">
                  <c:v>49.794841699999999</c:v>
                </c:pt>
                <c:pt idx="53">
                  <c:v>51.562946080000003</c:v>
                </c:pt>
                <c:pt idx="54">
                  <c:v>51.850024580000003</c:v>
                </c:pt>
                <c:pt idx="55">
                  <c:v>52.038729600000003</c:v>
                </c:pt>
                <c:pt idx="56">
                  <c:v>53.535932799999998</c:v>
                </c:pt>
                <c:pt idx="57">
                  <c:v>55.374263900000003</c:v>
                </c:pt>
                <c:pt idx="58">
                  <c:v>57.217270499999998</c:v>
                </c:pt>
                <c:pt idx="59">
                  <c:v>59.398412499999999</c:v>
                </c:pt>
                <c:pt idx="60">
                  <c:v>61.384303799999998</c:v>
                </c:pt>
                <c:pt idx="61">
                  <c:v>61.709160699999998</c:v>
                </c:pt>
                <c:pt idx="62">
                  <c:v>61.976695399999997</c:v>
                </c:pt>
                <c:pt idx="63">
                  <c:v>64.096026699999996</c:v>
                </c:pt>
                <c:pt idx="64">
                  <c:v>66.915848299999993</c:v>
                </c:pt>
                <c:pt idx="65">
                  <c:v>70.157217099999997</c:v>
                </c:pt>
                <c:pt idx="66">
                  <c:v>73.625910899999994</c:v>
                </c:pt>
                <c:pt idx="67">
                  <c:v>76.775077899999999</c:v>
                </c:pt>
                <c:pt idx="68">
                  <c:v>77.968651199999996</c:v>
                </c:pt>
                <c:pt idx="69">
                  <c:v>79.101348900000005</c:v>
                </c:pt>
                <c:pt idx="70">
                  <c:v>82.287733299999999</c:v>
                </c:pt>
                <c:pt idx="71">
                  <c:v>86.202848200000005</c:v>
                </c:pt>
                <c:pt idx="72">
                  <c:v>90.651068800000004</c:v>
                </c:pt>
                <c:pt idx="73">
                  <c:v>95.552723799999995</c:v>
                </c:pt>
                <c:pt idx="74">
                  <c:v>99.900981299999998</c:v>
                </c:pt>
                <c:pt idx="75">
                  <c:v>101.593529</c:v>
                </c:pt>
                <c:pt idx="76">
                  <c:v>102.812444</c:v>
                </c:pt>
                <c:pt idx="77">
                  <c:v>106.226153</c:v>
                </c:pt>
                <c:pt idx="78">
                  <c:v>110.76255</c:v>
                </c:pt>
                <c:pt idx="79">
                  <c:v>115.18282000000001</c:v>
                </c:pt>
                <c:pt idx="80">
                  <c:v>119.7949</c:v>
                </c:pt>
                <c:pt idx="81">
                  <c:v>124.20189999999999</c:v>
                </c:pt>
                <c:pt idx="82">
                  <c:v>125.758</c:v>
                </c:pt>
                <c:pt idx="83">
                  <c:v>126.58208</c:v>
                </c:pt>
                <c:pt idx="84">
                  <c:v>129.97409999999999</c:v>
                </c:pt>
                <c:pt idx="85">
                  <c:v>133.6328</c:v>
                </c:pt>
                <c:pt idx="86">
                  <c:v>137.54745</c:v>
                </c:pt>
                <c:pt idx="87">
                  <c:v>141.61179999999999</c:v>
                </c:pt>
                <c:pt idx="88">
                  <c:v>145.48269999999999</c:v>
                </c:pt>
                <c:pt idx="89">
                  <c:v>146.69207</c:v>
                </c:pt>
                <c:pt idx="90">
                  <c:v>147.58079000000001</c:v>
                </c:pt>
                <c:pt idx="91">
                  <c:v>151.24090000000001</c:v>
                </c:pt>
                <c:pt idx="92">
                  <c:v>155.51417000000001</c:v>
                </c:pt>
                <c:pt idx="93">
                  <c:v>160.05907999999999</c:v>
                </c:pt>
                <c:pt idx="94">
                  <c:v>165.19239999999999</c:v>
                </c:pt>
                <c:pt idx="95">
                  <c:v>166.9693</c:v>
                </c:pt>
                <c:pt idx="96">
                  <c:v>168.2987</c:v>
                </c:pt>
                <c:pt idx="97">
                  <c:v>169.30151000000001</c:v>
                </c:pt>
                <c:pt idx="98">
                  <c:v>170.0735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67F-45C0-A38F-A1E326C21791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CZ031 Jihočeský kraj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List1!$C$1:$CW$1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List1!$C$7:$CW$7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0.4502525</c:v>
                </c:pt>
                <c:pt idx="8">
                  <c:v>1.0557646000000001</c:v>
                </c:pt>
                <c:pt idx="9">
                  <c:v>2.077372</c:v>
                </c:pt>
                <c:pt idx="10">
                  <c:v>4.5258142000000001</c:v>
                </c:pt>
                <c:pt idx="11">
                  <c:v>7.1093321820000002</c:v>
                </c:pt>
                <c:pt idx="12">
                  <c:v>7.1186477500000001</c:v>
                </c:pt>
                <c:pt idx="13">
                  <c:v>7.1186477520000002</c:v>
                </c:pt>
                <c:pt idx="14">
                  <c:v>7.49592832</c:v>
                </c:pt>
                <c:pt idx="15">
                  <c:v>9.1308108000000008</c:v>
                </c:pt>
                <c:pt idx="16">
                  <c:v>10.99702989</c:v>
                </c:pt>
                <c:pt idx="17">
                  <c:v>13.417529999999999</c:v>
                </c:pt>
                <c:pt idx="18">
                  <c:v>15.519740000000001</c:v>
                </c:pt>
                <c:pt idx="19">
                  <c:v>15.6315258</c:v>
                </c:pt>
                <c:pt idx="20">
                  <c:v>15.63152575</c:v>
                </c:pt>
                <c:pt idx="21">
                  <c:v>16.982283299999999</c:v>
                </c:pt>
                <c:pt idx="22">
                  <c:v>17.826895</c:v>
                </c:pt>
                <c:pt idx="23">
                  <c:v>18.042705699999999</c:v>
                </c:pt>
                <c:pt idx="24">
                  <c:v>19.7039823</c:v>
                </c:pt>
                <c:pt idx="25">
                  <c:v>21.3885477</c:v>
                </c:pt>
                <c:pt idx="26">
                  <c:v>21.806195800000001</c:v>
                </c:pt>
                <c:pt idx="27">
                  <c:v>21.8062</c:v>
                </c:pt>
                <c:pt idx="28">
                  <c:v>22.820040299999999</c:v>
                </c:pt>
                <c:pt idx="29">
                  <c:v>24.0217487</c:v>
                </c:pt>
                <c:pt idx="30">
                  <c:v>24.860150000000001</c:v>
                </c:pt>
                <c:pt idx="31">
                  <c:v>27.016704369999999</c:v>
                </c:pt>
                <c:pt idx="32">
                  <c:v>29.0335252</c:v>
                </c:pt>
                <c:pt idx="33">
                  <c:v>29.044393299999999</c:v>
                </c:pt>
                <c:pt idx="34">
                  <c:v>29.044393299999999</c:v>
                </c:pt>
                <c:pt idx="35">
                  <c:v>29.409253</c:v>
                </c:pt>
                <c:pt idx="36">
                  <c:v>30.242996600000001</c:v>
                </c:pt>
                <c:pt idx="37">
                  <c:v>32.512890400000003</c:v>
                </c:pt>
                <c:pt idx="38">
                  <c:v>35.0777772</c:v>
                </c:pt>
                <c:pt idx="39">
                  <c:v>37.4641156</c:v>
                </c:pt>
                <c:pt idx="40">
                  <c:v>37.575902499999998</c:v>
                </c:pt>
                <c:pt idx="41">
                  <c:v>37.57745508</c:v>
                </c:pt>
                <c:pt idx="42">
                  <c:v>38.201598240000003</c:v>
                </c:pt>
                <c:pt idx="43">
                  <c:v>39.4234905</c:v>
                </c:pt>
                <c:pt idx="44">
                  <c:v>40.569305499999999</c:v>
                </c:pt>
                <c:pt idx="45">
                  <c:v>42.578363299999999</c:v>
                </c:pt>
                <c:pt idx="46">
                  <c:v>44.935202500000003</c:v>
                </c:pt>
                <c:pt idx="47">
                  <c:v>45.355955700000003</c:v>
                </c:pt>
                <c:pt idx="48">
                  <c:v>45.355955700000003</c:v>
                </c:pt>
                <c:pt idx="49">
                  <c:v>47.298251899999997</c:v>
                </c:pt>
                <c:pt idx="50">
                  <c:v>48.305886000000001</c:v>
                </c:pt>
                <c:pt idx="51">
                  <c:v>48.6101946</c:v>
                </c:pt>
                <c:pt idx="52">
                  <c:v>52.1485585</c:v>
                </c:pt>
                <c:pt idx="53">
                  <c:v>55.127988160000001</c:v>
                </c:pt>
                <c:pt idx="54">
                  <c:v>55.391929300000001</c:v>
                </c:pt>
                <c:pt idx="55">
                  <c:v>55.391929300000001</c:v>
                </c:pt>
                <c:pt idx="56">
                  <c:v>56.495824300000002</c:v>
                </c:pt>
                <c:pt idx="57">
                  <c:v>57.289200299999997</c:v>
                </c:pt>
                <c:pt idx="58">
                  <c:v>58.110523000000001</c:v>
                </c:pt>
                <c:pt idx="59">
                  <c:v>63.2853219</c:v>
                </c:pt>
                <c:pt idx="60">
                  <c:v>66.148307000000003</c:v>
                </c:pt>
                <c:pt idx="61">
                  <c:v>66.154517400000003</c:v>
                </c:pt>
                <c:pt idx="62">
                  <c:v>66.1871218</c:v>
                </c:pt>
                <c:pt idx="63">
                  <c:v>67.129547000000002</c:v>
                </c:pt>
                <c:pt idx="64">
                  <c:v>70.692752299999995</c:v>
                </c:pt>
                <c:pt idx="65">
                  <c:v>73.524685500000004</c:v>
                </c:pt>
                <c:pt idx="66">
                  <c:v>79.028634499999995</c:v>
                </c:pt>
                <c:pt idx="67">
                  <c:v>82.902358899999996</c:v>
                </c:pt>
                <c:pt idx="68">
                  <c:v>82.902358899999996</c:v>
                </c:pt>
                <c:pt idx="69">
                  <c:v>82.903911500000007</c:v>
                </c:pt>
                <c:pt idx="70">
                  <c:v>84.316772799999995</c:v>
                </c:pt>
                <c:pt idx="71">
                  <c:v>88.0398955</c:v>
                </c:pt>
                <c:pt idx="72">
                  <c:v>94.177303199999997</c:v>
                </c:pt>
                <c:pt idx="73">
                  <c:v>102.924623</c:v>
                </c:pt>
                <c:pt idx="74">
                  <c:v>109.05271500000001</c:v>
                </c:pt>
                <c:pt idx="75">
                  <c:v>109.62407</c:v>
                </c:pt>
                <c:pt idx="76">
                  <c:v>109.62407</c:v>
                </c:pt>
                <c:pt idx="77">
                  <c:v>111.90017400000001</c:v>
                </c:pt>
                <c:pt idx="78">
                  <c:v>116.03473</c:v>
                </c:pt>
                <c:pt idx="79">
                  <c:v>119.91622</c:v>
                </c:pt>
                <c:pt idx="80">
                  <c:v>125.0227</c:v>
                </c:pt>
                <c:pt idx="81">
                  <c:v>129.28299999999999</c:v>
                </c:pt>
                <c:pt idx="82">
                  <c:v>130.54839999999999</c:v>
                </c:pt>
                <c:pt idx="83">
                  <c:v>130.54839000000001</c:v>
                </c:pt>
                <c:pt idx="84">
                  <c:v>131.48769999999999</c:v>
                </c:pt>
                <c:pt idx="85">
                  <c:v>132.52173999999999</c:v>
                </c:pt>
                <c:pt idx="86">
                  <c:v>134.95465999999999</c:v>
                </c:pt>
                <c:pt idx="87">
                  <c:v>142.03915000000001</c:v>
                </c:pt>
                <c:pt idx="88">
                  <c:v>147.6036</c:v>
                </c:pt>
                <c:pt idx="89">
                  <c:v>148.79759000000001</c:v>
                </c:pt>
                <c:pt idx="90">
                  <c:v>148.79759000000001</c:v>
                </c:pt>
                <c:pt idx="91">
                  <c:v>149.9248</c:v>
                </c:pt>
                <c:pt idx="92">
                  <c:v>153.47866999999999</c:v>
                </c:pt>
                <c:pt idx="93">
                  <c:v>157.93151</c:v>
                </c:pt>
                <c:pt idx="94">
                  <c:v>166.5608</c:v>
                </c:pt>
                <c:pt idx="95">
                  <c:v>169.25460000000001</c:v>
                </c:pt>
                <c:pt idx="96">
                  <c:v>169.25460000000001</c:v>
                </c:pt>
                <c:pt idx="97">
                  <c:v>169.25458</c:v>
                </c:pt>
                <c:pt idx="98">
                  <c:v>170.01070000000001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67F-45C0-A38F-A1E326C21791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CZ032 Plzeňský kraj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List1!$C$8:$CW$8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2.5428099999999999E-2</c:v>
                </c:pt>
                <c:pt idx="4">
                  <c:v>8.8150699999999999E-2</c:v>
                </c:pt>
                <c:pt idx="5">
                  <c:v>0.18647259999999999</c:v>
                </c:pt>
                <c:pt idx="6">
                  <c:v>0.25258560000000002</c:v>
                </c:pt>
                <c:pt idx="7">
                  <c:v>0.38481159999999998</c:v>
                </c:pt>
                <c:pt idx="8">
                  <c:v>0.71198629999999996</c:v>
                </c:pt>
                <c:pt idx="9">
                  <c:v>1.1798630000000001</c:v>
                </c:pt>
                <c:pt idx="10">
                  <c:v>1.8308218999999999</c:v>
                </c:pt>
                <c:pt idx="11">
                  <c:v>2.3614211919999999</c:v>
                </c:pt>
                <c:pt idx="12">
                  <c:v>2.8632020100000002</c:v>
                </c:pt>
                <c:pt idx="13">
                  <c:v>3.220890356</c:v>
                </c:pt>
                <c:pt idx="14">
                  <c:v>4.4905992379999997</c:v>
                </c:pt>
                <c:pt idx="15">
                  <c:v>5.9213525999999996</c:v>
                </c:pt>
                <c:pt idx="16">
                  <c:v>7.3521060379999996</c:v>
                </c:pt>
                <c:pt idx="17">
                  <c:v>8.3319349999999996</c:v>
                </c:pt>
                <c:pt idx="18">
                  <c:v>9.8610100000000003</c:v>
                </c:pt>
                <c:pt idx="19">
                  <c:v>10.2831163</c:v>
                </c:pt>
                <c:pt idx="20">
                  <c:v>10.38313338</c:v>
                </c:pt>
                <c:pt idx="21">
                  <c:v>11.481626500000001</c:v>
                </c:pt>
                <c:pt idx="22">
                  <c:v>12.863219000000001</c:v>
                </c:pt>
                <c:pt idx="23">
                  <c:v>13.8430477</c:v>
                </c:pt>
                <c:pt idx="24">
                  <c:v>15.373818200000001</c:v>
                </c:pt>
                <c:pt idx="25">
                  <c:v>16.4485785</c:v>
                </c:pt>
                <c:pt idx="26">
                  <c:v>16.916455200000001</c:v>
                </c:pt>
                <c:pt idx="27">
                  <c:v>17.550460000000001</c:v>
                </c:pt>
                <c:pt idx="28">
                  <c:v>18.838818199999999</c:v>
                </c:pt>
                <c:pt idx="29">
                  <c:v>20.3204277</c:v>
                </c:pt>
                <c:pt idx="30">
                  <c:v>21.432482499999999</c:v>
                </c:pt>
                <c:pt idx="31">
                  <c:v>22.42926331</c:v>
                </c:pt>
                <c:pt idx="32">
                  <c:v>22.8767976</c:v>
                </c:pt>
                <c:pt idx="33">
                  <c:v>22.8767976</c:v>
                </c:pt>
                <c:pt idx="34">
                  <c:v>22.8767976</c:v>
                </c:pt>
                <c:pt idx="35">
                  <c:v>23.244657</c:v>
                </c:pt>
                <c:pt idx="36">
                  <c:v>23.792208500000001</c:v>
                </c:pt>
                <c:pt idx="37">
                  <c:v>24.4618146</c:v>
                </c:pt>
                <c:pt idx="38">
                  <c:v>25.1856674</c:v>
                </c:pt>
                <c:pt idx="39">
                  <c:v>25.768818100000001</c:v>
                </c:pt>
                <c:pt idx="40">
                  <c:v>26.104468700000002</c:v>
                </c:pt>
                <c:pt idx="41">
                  <c:v>26.306198179999999</c:v>
                </c:pt>
                <c:pt idx="42">
                  <c:v>28.267550889999999</c:v>
                </c:pt>
                <c:pt idx="43">
                  <c:v>29.628800900000002</c:v>
                </c:pt>
                <c:pt idx="44">
                  <c:v>30.973098799999999</c:v>
                </c:pt>
                <c:pt idx="45">
                  <c:v>32.8090063</c:v>
                </c:pt>
                <c:pt idx="46">
                  <c:v>34.785615800000002</c:v>
                </c:pt>
                <c:pt idx="47">
                  <c:v>35.497602100000002</c:v>
                </c:pt>
                <c:pt idx="48">
                  <c:v>35.931574699999999</c:v>
                </c:pt>
                <c:pt idx="49">
                  <c:v>38.023458300000001</c:v>
                </c:pt>
                <c:pt idx="50">
                  <c:v>40.773081500000004</c:v>
                </c:pt>
                <c:pt idx="51">
                  <c:v>42.558132800000003</c:v>
                </c:pt>
                <c:pt idx="52">
                  <c:v>44.288937599999997</c:v>
                </c:pt>
                <c:pt idx="53">
                  <c:v>45.86208826</c:v>
                </c:pt>
                <c:pt idx="54">
                  <c:v>45.950238939999998</c:v>
                </c:pt>
                <c:pt idx="55">
                  <c:v>46.135016299999997</c:v>
                </c:pt>
                <c:pt idx="56">
                  <c:v>48.335393000000003</c:v>
                </c:pt>
                <c:pt idx="57">
                  <c:v>50.845992299999999</c:v>
                </c:pt>
                <c:pt idx="58">
                  <c:v>53.337944299999997</c:v>
                </c:pt>
                <c:pt idx="59">
                  <c:v>56.352019599999998</c:v>
                </c:pt>
                <c:pt idx="60">
                  <c:v>59.028748999999998</c:v>
                </c:pt>
                <c:pt idx="61">
                  <c:v>59.1880983</c:v>
                </c:pt>
                <c:pt idx="62">
                  <c:v>59.3643997</c:v>
                </c:pt>
                <c:pt idx="63">
                  <c:v>61.605461300000002</c:v>
                </c:pt>
                <c:pt idx="64">
                  <c:v>64.292361900000003</c:v>
                </c:pt>
                <c:pt idx="65">
                  <c:v>67.884502299999994</c:v>
                </c:pt>
                <c:pt idx="66">
                  <c:v>71.251180300000001</c:v>
                </c:pt>
                <c:pt idx="67">
                  <c:v>74.551745299999993</c:v>
                </c:pt>
                <c:pt idx="68">
                  <c:v>74.921300099999996</c:v>
                </c:pt>
                <c:pt idx="69">
                  <c:v>75.267122000000001</c:v>
                </c:pt>
                <c:pt idx="70">
                  <c:v>78.845700699999995</c:v>
                </c:pt>
                <c:pt idx="71">
                  <c:v>83.4532691</c:v>
                </c:pt>
                <c:pt idx="72">
                  <c:v>87.884536199999999</c:v>
                </c:pt>
                <c:pt idx="73">
                  <c:v>92.251385400000004</c:v>
                </c:pt>
                <c:pt idx="74">
                  <c:v>97.303097600000001</c:v>
                </c:pt>
                <c:pt idx="75">
                  <c:v>98.359210599999997</c:v>
                </c:pt>
                <c:pt idx="76">
                  <c:v>98.766059999999996</c:v>
                </c:pt>
                <c:pt idx="77">
                  <c:v>100.907104</c:v>
                </c:pt>
                <c:pt idx="78">
                  <c:v>104.77726</c:v>
                </c:pt>
                <c:pt idx="79">
                  <c:v>108.94577</c:v>
                </c:pt>
                <c:pt idx="80">
                  <c:v>112.8634</c:v>
                </c:pt>
                <c:pt idx="81">
                  <c:v>116.8098</c:v>
                </c:pt>
                <c:pt idx="82">
                  <c:v>117.827</c:v>
                </c:pt>
                <c:pt idx="83">
                  <c:v>118.28635</c:v>
                </c:pt>
                <c:pt idx="84">
                  <c:v>122.2565</c:v>
                </c:pt>
                <c:pt idx="85">
                  <c:v>126.70813</c:v>
                </c:pt>
                <c:pt idx="86">
                  <c:v>131.33604</c:v>
                </c:pt>
                <c:pt idx="87">
                  <c:v>135.58761999999999</c:v>
                </c:pt>
                <c:pt idx="88">
                  <c:v>140.68</c:v>
                </c:pt>
                <c:pt idx="89">
                  <c:v>142.70070000000001</c:v>
                </c:pt>
                <c:pt idx="90">
                  <c:v>143.11941999999999</c:v>
                </c:pt>
                <c:pt idx="91">
                  <c:v>147.03870000000001</c:v>
                </c:pt>
                <c:pt idx="92">
                  <c:v>151.98364000000001</c:v>
                </c:pt>
                <c:pt idx="93">
                  <c:v>157.16079999999999</c:v>
                </c:pt>
                <c:pt idx="94">
                  <c:v>163.172</c:v>
                </c:pt>
                <c:pt idx="95">
                  <c:v>166.26740000000001</c:v>
                </c:pt>
                <c:pt idx="96">
                  <c:v>166.8133</c:v>
                </c:pt>
                <c:pt idx="97">
                  <c:v>167.15573000000001</c:v>
                </c:pt>
                <c:pt idx="98">
                  <c:v>167.6473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67F-45C0-A38F-A1E326C21791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CZ071 Olomoucký kraj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List1!$C$9:$CW$9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0.33385280000000001</c:v>
                </c:pt>
                <c:pt idx="4">
                  <c:v>0.45884989999999998</c:v>
                </c:pt>
                <c:pt idx="5">
                  <c:v>0.58226469999999997</c:v>
                </c:pt>
                <c:pt idx="6">
                  <c:v>0.67878139999999998</c:v>
                </c:pt>
                <c:pt idx="7">
                  <c:v>1.0806705999999999</c:v>
                </c:pt>
                <c:pt idx="8">
                  <c:v>1.5490139000000001</c:v>
                </c:pt>
                <c:pt idx="9">
                  <c:v>1.8591331</c:v>
                </c:pt>
                <c:pt idx="10">
                  <c:v>2.4224109</c:v>
                </c:pt>
                <c:pt idx="11">
                  <c:v>3.2894788890000002</c:v>
                </c:pt>
                <c:pt idx="12">
                  <c:v>3.5189038199999998</c:v>
                </c:pt>
                <c:pt idx="13">
                  <c:v>3.7277596260000001</c:v>
                </c:pt>
                <c:pt idx="14">
                  <c:v>5.0457663190000002</c:v>
                </c:pt>
                <c:pt idx="15">
                  <c:v>6.2640918000000001</c:v>
                </c:pt>
                <c:pt idx="16">
                  <c:v>7.5188088889999998</c:v>
                </c:pt>
                <c:pt idx="17">
                  <c:v>8.8827010000000008</c:v>
                </c:pt>
                <c:pt idx="18">
                  <c:v>9.9269800000000004</c:v>
                </c:pt>
                <c:pt idx="19">
                  <c:v>10.202289499999999</c:v>
                </c:pt>
                <c:pt idx="20">
                  <c:v>10.67063282</c:v>
                </c:pt>
                <c:pt idx="21">
                  <c:v>12.4680585</c:v>
                </c:pt>
                <c:pt idx="22">
                  <c:v>13.9506183</c:v>
                </c:pt>
                <c:pt idx="23">
                  <c:v>15.309763200000001</c:v>
                </c:pt>
                <c:pt idx="24">
                  <c:v>16.558151299999999</c:v>
                </c:pt>
                <c:pt idx="25">
                  <c:v>18.350830299999998</c:v>
                </c:pt>
                <c:pt idx="26">
                  <c:v>18.926766000000001</c:v>
                </c:pt>
                <c:pt idx="27">
                  <c:v>19.233720000000002</c:v>
                </c:pt>
                <c:pt idx="28">
                  <c:v>21.0801959</c:v>
                </c:pt>
                <c:pt idx="29">
                  <c:v>22.928253300000002</c:v>
                </c:pt>
                <c:pt idx="30">
                  <c:v>24.629162300000001</c:v>
                </c:pt>
                <c:pt idx="31">
                  <c:v>25.480407899999999</c:v>
                </c:pt>
                <c:pt idx="32">
                  <c:v>26.6560129</c:v>
                </c:pt>
                <c:pt idx="33">
                  <c:v>26.776263199999999</c:v>
                </c:pt>
                <c:pt idx="34">
                  <c:v>27.031003999999999</c:v>
                </c:pt>
                <c:pt idx="35">
                  <c:v>28.437615999999998</c:v>
                </c:pt>
                <c:pt idx="36">
                  <c:v>29.611639</c:v>
                </c:pt>
                <c:pt idx="37">
                  <c:v>31.0704651</c:v>
                </c:pt>
                <c:pt idx="38">
                  <c:v>32.894788900000002</c:v>
                </c:pt>
                <c:pt idx="39">
                  <c:v>34.484940999999999</c:v>
                </c:pt>
                <c:pt idx="40">
                  <c:v>34.983346900000001</c:v>
                </c:pt>
                <c:pt idx="41">
                  <c:v>35.495992970000003</c:v>
                </c:pt>
                <c:pt idx="42">
                  <c:v>37.399428810000003</c:v>
                </c:pt>
                <c:pt idx="43">
                  <c:v>39.168374200000002</c:v>
                </c:pt>
                <c:pt idx="44">
                  <c:v>40.8059935</c:v>
                </c:pt>
                <c:pt idx="45">
                  <c:v>42.525889399999997</c:v>
                </c:pt>
                <c:pt idx="46">
                  <c:v>43.970475399999998</c:v>
                </c:pt>
                <c:pt idx="47">
                  <c:v>44.388187000000002</c:v>
                </c:pt>
                <c:pt idx="48">
                  <c:v>44.752102399999998</c:v>
                </c:pt>
                <c:pt idx="49">
                  <c:v>46.367570399999998</c:v>
                </c:pt>
                <c:pt idx="50">
                  <c:v>48.017847699999997</c:v>
                </c:pt>
                <c:pt idx="51">
                  <c:v>49.445028999999998</c:v>
                </c:pt>
                <c:pt idx="52">
                  <c:v>50.395955800000003</c:v>
                </c:pt>
                <c:pt idx="53">
                  <c:v>51.981361200000002</c:v>
                </c:pt>
                <c:pt idx="54">
                  <c:v>52.356352299999998</c:v>
                </c:pt>
                <c:pt idx="55">
                  <c:v>52.698116300000002</c:v>
                </c:pt>
                <c:pt idx="56">
                  <c:v>54.275610499999999</c:v>
                </c:pt>
                <c:pt idx="57">
                  <c:v>56.277145300000001</c:v>
                </c:pt>
                <c:pt idx="58">
                  <c:v>58.324565100000001</c:v>
                </c:pt>
                <c:pt idx="59">
                  <c:v>59.860920999999998</c:v>
                </c:pt>
                <c:pt idx="60">
                  <c:v>61.379872300000002</c:v>
                </c:pt>
                <c:pt idx="61">
                  <c:v>61.576070199999997</c:v>
                </c:pt>
                <c:pt idx="62">
                  <c:v>61.642524299999998</c:v>
                </c:pt>
                <c:pt idx="63">
                  <c:v>63.417798599999998</c:v>
                </c:pt>
                <c:pt idx="64">
                  <c:v>65.726288100000005</c:v>
                </c:pt>
                <c:pt idx="65">
                  <c:v>68.341732399999998</c:v>
                </c:pt>
                <c:pt idx="66">
                  <c:v>71.620135599999998</c:v>
                </c:pt>
                <c:pt idx="67">
                  <c:v>74.651709199999999</c:v>
                </c:pt>
                <c:pt idx="68">
                  <c:v>75.379540000000006</c:v>
                </c:pt>
                <c:pt idx="69">
                  <c:v>76.064650400000005</c:v>
                </c:pt>
                <c:pt idx="70">
                  <c:v>78.964898000000005</c:v>
                </c:pt>
                <c:pt idx="71">
                  <c:v>82.670506200000005</c:v>
                </c:pt>
                <c:pt idx="72">
                  <c:v>87.295396499999995</c:v>
                </c:pt>
                <c:pt idx="73">
                  <c:v>92.380718799999997</c:v>
                </c:pt>
                <c:pt idx="74">
                  <c:v>96.742957099999998</c:v>
                </c:pt>
                <c:pt idx="75">
                  <c:v>97.942295700000003</c:v>
                </c:pt>
                <c:pt idx="76">
                  <c:v>98.5973434</c:v>
                </c:pt>
                <c:pt idx="77">
                  <c:v>102.062451</c:v>
                </c:pt>
                <c:pt idx="78">
                  <c:v>106.39304</c:v>
                </c:pt>
                <c:pt idx="79">
                  <c:v>111.1366</c:v>
                </c:pt>
                <c:pt idx="80">
                  <c:v>115.51309999999999</c:v>
                </c:pt>
                <c:pt idx="81">
                  <c:v>119.5241</c:v>
                </c:pt>
                <c:pt idx="82">
                  <c:v>120.3231</c:v>
                </c:pt>
                <c:pt idx="83">
                  <c:v>120.99396</c:v>
                </c:pt>
                <c:pt idx="84">
                  <c:v>124.3657</c:v>
                </c:pt>
                <c:pt idx="85">
                  <c:v>127.72007000000001</c:v>
                </c:pt>
                <c:pt idx="86">
                  <c:v>131.04594</c:v>
                </c:pt>
                <c:pt idx="87">
                  <c:v>134.28953000000001</c:v>
                </c:pt>
                <c:pt idx="88">
                  <c:v>138.23560000000001</c:v>
                </c:pt>
                <c:pt idx="89">
                  <c:v>139.22771</c:v>
                </c:pt>
                <c:pt idx="90">
                  <c:v>139.91915</c:v>
                </c:pt>
                <c:pt idx="91">
                  <c:v>143.7782</c:v>
                </c:pt>
                <c:pt idx="92">
                  <c:v>148.11832000000001</c:v>
                </c:pt>
                <c:pt idx="93">
                  <c:v>152.88561000000001</c:v>
                </c:pt>
                <c:pt idx="94">
                  <c:v>158.89179999999999</c:v>
                </c:pt>
                <c:pt idx="95">
                  <c:v>160.762</c:v>
                </c:pt>
                <c:pt idx="96">
                  <c:v>161.93440000000001</c:v>
                </c:pt>
                <c:pt idx="97">
                  <c:v>162.66069999999999</c:v>
                </c:pt>
                <c:pt idx="98">
                  <c:v>163.02619999999999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A67F-45C0-A38F-A1E326C21791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CZ063 Kraj Vysočina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List1!$C$10:$CW$10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4.7076100000000003E-2</c:v>
                </c:pt>
                <c:pt idx="5">
                  <c:v>0.26872600000000002</c:v>
                </c:pt>
                <c:pt idx="6">
                  <c:v>0.50410639999999995</c:v>
                </c:pt>
                <c:pt idx="7">
                  <c:v>0.91209910000000005</c:v>
                </c:pt>
                <c:pt idx="8">
                  <c:v>1.2161322000000001</c:v>
                </c:pt>
                <c:pt idx="9">
                  <c:v>1.939927</c:v>
                </c:pt>
                <c:pt idx="10">
                  <c:v>2.6656833</c:v>
                </c:pt>
                <c:pt idx="11">
                  <c:v>3.2659033800000001</c:v>
                </c:pt>
                <c:pt idx="12">
                  <c:v>3.3267099899999999</c:v>
                </c:pt>
                <c:pt idx="13">
                  <c:v>3.385555096</c:v>
                </c:pt>
                <c:pt idx="14">
                  <c:v>4.4898815839999999</c:v>
                </c:pt>
                <c:pt idx="15">
                  <c:v>5.1254087000000004</c:v>
                </c:pt>
                <c:pt idx="16">
                  <c:v>5.8099734610000002</c:v>
                </c:pt>
                <c:pt idx="17">
                  <c:v>7.0457210000000003</c:v>
                </c:pt>
                <c:pt idx="18">
                  <c:v>7.4537129999999996</c:v>
                </c:pt>
                <c:pt idx="19">
                  <c:v>7.4537134199999997</c:v>
                </c:pt>
                <c:pt idx="20">
                  <c:v>7.4537134199999997</c:v>
                </c:pt>
                <c:pt idx="21">
                  <c:v>8.2186997999999996</c:v>
                </c:pt>
                <c:pt idx="22">
                  <c:v>9.4289474799999997</c:v>
                </c:pt>
                <c:pt idx="23">
                  <c:v>10.419506800000001</c:v>
                </c:pt>
                <c:pt idx="24">
                  <c:v>10.9589202</c:v>
                </c:pt>
                <c:pt idx="25">
                  <c:v>12.1358224</c:v>
                </c:pt>
                <c:pt idx="26">
                  <c:v>12.3123577</c:v>
                </c:pt>
                <c:pt idx="27">
                  <c:v>12.59285</c:v>
                </c:pt>
                <c:pt idx="28">
                  <c:v>13.295070900000001</c:v>
                </c:pt>
                <c:pt idx="29">
                  <c:v>14.721083999999999</c:v>
                </c:pt>
                <c:pt idx="30">
                  <c:v>16.482514200000001</c:v>
                </c:pt>
                <c:pt idx="31">
                  <c:v>17.892835219999998</c:v>
                </c:pt>
                <c:pt idx="32">
                  <c:v>19.293348699999999</c:v>
                </c:pt>
                <c:pt idx="33">
                  <c:v>19.293348699999999</c:v>
                </c:pt>
                <c:pt idx="34">
                  <c:v>19.411038900000001</c:v>
                </c:pt>
                <c:pt idx="35">
                  <c:v>20.703669999999999</c:v>
                </c:pt>
                <c:pt idx="36">
                  <c:v>22.159105400000001</c:v>
                </c:pt>
                <c:pt idx="37">
                  <c:v>23.7165392</c:v>
                </c:pt>
                <c:pt idx="38">
                  <c:v>25.432854800000001</c:v>
                </c:pt>
                <c:pt idx="39">
                  <c:v>26.472451700000001</c:v>
                </c:pt>
                <c:pt idx="40">
                  <c:v>26.472451700000001</c:v>
                </c:pt>
                <c:pt idx="41">
                  <c:v>26.472451660000001</c:v>
                </c:pt>
                <c:pt idx="42">
                  <c:v>27.647392279999998</c:v>
                </c:pt>
                <c:pt idx="43">
                  <c:v>29.436283499999998</c:v>
                </c:pt>
                <c:pt idx="44">
                  <c:v>31.815587300000001</c:v>
                </c:pt>
                <c:pt idx="45">
                  <c:v>33.2925994</c:v>
                </c:pt>
                <c:pt idx="46">
                  <c:v>34.626421800000003</c:v>
                </c:pt>
                <c:pt idx="47">
                  <c:v>34.626421800000003</c:v>
                </c:pt>
                <c:pt idx="48">
                  <c:v>34.626421800000003</c:v>
                </c:pt>
                <c:pt idx="49">
                  <c:v>35.766055399999999</c:v>
                </c:pt>
                <c:pt idx="50">
                  <c:v>37.456871399999997</c:v>
                </c:pt>
                <c:pt idx="51">
                  <c:v>39.3771834</c:v>
                </c:pt>
                <c:pt idx="52">
                  <c:v>41.181766600000003</c:v>
                </c:pt>
                <c:pt idx="53">
                  <c:v>42.852967659999997</c:v>
                </c:pt>
                <c:pt idx="54">
                  <c:v>42.852967659999997</c:v>
                </c:pt>
                <c:pt idx="55">
                  <c:v>42.852967700000001</c:v>
                </c:pt>
                <c:pt idx="56">
                  <c:v>44.269173199999997</c:v>
                </c:pt>
                <c:pt idx="57">
                  <c:v>46.874049900000003</c:v>
                </c:pt>
                <c:pt idx="58">
                  <c:v>48.759054800000001</c:v>
                </c:pt>
                <c:pt idx="59">
                  <c:v>51.340393400000004</c:v>
                </c:pt>
                <c:pt idx="60">
                  <c:v>53.058670499999998</c:v>
                </c:pt>
                <c:pt idx="61">
                  <c:v>53.176360699999996</c:v>
                </c:pt>
                <c:pt idx="62">
                  <c:v>53.294051000000003</c:v>
                </c:pt>
                <c:pt idx="63">
                  <c:v>54.743602099999997</c:v>
                </c:pt>
                <c:pt idx="64">
                  <c:v>56.934601499999999</c:v>
                </c:pt>
                <c:pt idx="65">
                  <c:v>59.743474599999999</c:v>
                </c:pt>
                <c:pt idx="66">
                  <c:v>63.142760199999998</c:v>
                </c:pt>
                <c:pt idx="67">
                  <c:v>65.151339800000002</c:v>
                </c:pt>
                <c:pt idx="68">
                  <c:v>66.667581999999996</c:v>
                </c:pt>
                <c:pt idx="69">
                  <c:v>68.213246799999993</c:v>
                </c:pt>
                <c:pt idx="70">
                  <c:v>72.197060500000006</c:v>
                </c:pt>
                <c:pt idx="71">
                  <c:v>76.633981500000004</c:v>
                </c:pt>
                <c:pt idx="72">
                  <c:v>81.631892500000006</c:v>
                </c:pt>
                <c:pt idx="73">
                  <c:v>86.466998700000005</c:v>
                </c:pt>
                <c:pt idx="74">
                  <c:v>92.318163699999999</c:v>
                </c:pt>
                <c:pt idx="75">
                  <c:v>96.757046200000005</c:v>
                </c:pt>
                <c:pt idx="76">
                  <c:v>99.911143899999999</c:v>
                </c:pt>
                <c:pt idx="77">
                  <c:v>103.57719400000001</c:v>
                </c:pt>
                <c:pt idx="78">
                  <c:v>109.36951000000001</c:v>
                </c:pt>
                <c:pt idx="79">
                  <c:v>113.64167</c:v>
                </c:pt>
                <c:pt idx="80">
                  <c:v>119.5262</c:v>
                </c:pt>
                <c:pt idx="81">
                  <c:v>123.7277</c:v>
                </c:pt>
                <c:pt idx="82">
                  <c:v>125.56959999999999</c:v>
                </c:pt>
                <c:pt idx="83">
                  <c:v>125.79907</c:v>
                </c:pt>
                <c:pt idx="84">
                  <c:v>127.3997</c:v>
                </c:pt>
                <c:pt idx="85">
                  <c:v>129.98294999999999</c:v>
                </c:pt>
                <c:pt idx="86">
                  <c:v>134.21784</c:v>
                </c:pt>
                <c:pt idx="87">
                  <c:v>138.26835</c:v>
                </c:pt>
                <c:pt idx="88">
                  <c:v>139.37270000000001</c:v>
                </c:pt>
                <c:pt idx="89">
                  <c:v>140.17296999999999</c:v>
                </c:pt>
                <c:pt idx="90">
                  <c:v>140.91441</c:v>
                </c:pt>
                <c:pt idx="91">
                  <c:v>142.31299999999999</c:v>
                </c:pt>
                <c:pt idx="92">
                  <c:v>144.35881000000001</c:v>
                </c:pt>
                <c:pt idx="93">
                  <c:v>149.08995999999999</c:v>
                </c:pt>
                <c:pt idx="94">
                  <c:v>153.36600000000001</c:v>
                </c:pt>
                <c:pt idx="95">
                  <c:v>157.48320000000001</c:v>
                </c:pt>
                <c:pt idx="96">
                  <c:v>160.44309999999999</c:v>
                </c:pt>
                <c:pt idx="97">
                  <c:v>162.48703</c:v>
                </c:pt>
                <c:pt idx="98">
                  <c:v>162.48699999999999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A67F-45C0-A38F-A1E326C21791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CZ080 Moravskoslezský kraj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List1!$C$11:$CW$11</c:f>
              <c:numCache>
                <c:formatCode>General</c:formatCode>
                <c:ptCount val="99"/>
                <c:pt idx="0">
                  <c:v>8.3299999999999997E-4</c:v>
                </c:pt>
                <c:pt idx="1">
                  <c:v>0.25571850000000002</c:v>
                </c:pt>
                <c:pt idx="2">
                  <c:v>0.65887070000000003</c:v>
                </c:pt>
                <c:pt idx="3">
                  <c:v>0.67886170000000001</c:v>
                </c:pt>
                <c:pt idx="4">
                  <c:v>0.67886170000000001</c:v>
                </c:pt>
                <c:pt idx="5">
                  <c:v>0.67886170000000001</c:v>
                </c:pt>
                <c:pt idx="6">
                  <c:v>0.67886170000000001</c:v>
                </c:pt>
                <c:pt idx="7">
                  <c:v>1.2219511000000001</c:v>
                </c:pt>
                <c:pt idx="8">
                  <c:v>1.9474586</c:v>
                </c:pt>
                <c:pt idx="9">
                  <c:v>2.6063293000000001</c:v>
                </c:pt>
                <c:pt idx="10">
                  <c:v>3.1569153999999999</c:v>
                </c:pt>
                <c:pt idx="11">
                  <c:v>3.502593418</c:v>
                </c:pt>
                <c:pt idx="12">
                  <c:v>3.5125889300000002</c:v>
                </c:pt>
                <c:pt idx="13">
                  <c:v>3.5125889290000001</c:v>
                </c:pt>
                <c:pt idx="14">
                  <c:v>4.3663721049999999</c:v>
                </c:pt>
                <c:pt idx="15">
                  <c:v>5.2651351000000002</c:v>
                </c:pt>
                <c:pt idx="16">
                  <c:v>6.3163295819999998</c:v>
                </c:pt>
                <c:pt idx="17">
                  <c:v>8.0205640000000002</c:v>
                </c:pt>
                <c:pt idx="18">
                  <c:v>9.1267340000000008</c:v>
                </c:pt>
                <c:pt idx="19">
                  <c:v>9.39994452</c:v>
                </c:pt>
                <c:pt idx="20">
                  <c:v>9.6506652430000006</c:v>
                </c:pt>
                <c:pt idx="21">
                  <c:v>10.521107600000001</c:v>
                </c:pt>
                <c:pt idx="22">
                  <c:v>12.266157099999999</c:v>
                </c:pt>
                <c:pt idx="23">
                  <c:v>14.861658</c:v>
                </c:pt>
                <c:pt idx="24">
                  <c:v>17.158959400000001</c:v>
                </c:pt>
                <c:pt idx="25">
                  <c:v>18.804886799999998</c:v>
                </c:pt>
                <c:pt idx="26">
                  <c:v>19.108916900000001</c:v>
                </c:pt>
                <c:pt idx="27">
                  <c:v>19.34215</c:v>
                </c:pt>
                <c:pt idx="28">
                  <c:v>20.394172999999999</c:v>
                </c:pt>
                <c:pt idx="29">
                  <c:v>21.858515199999999</c:v>
                </c:pt>
                <c:pt idx="30">
                  <c:v>23.104622200000001</c:v>
                </c:pt>
                <c:pt idx="31">
                  <c:v>24.214956780000001</c:v>
                </c:pt>
                <c:pt idx="32">
                  <c:v>25.2594876</c:v>
                </c:pt>
                <c:pt idx="33">
                  <c:v>25.294471900000001</c:v>
                </c:pt>
                <c:pt idx="34">
                  <c:v>25.312797</c:v>
                </c:pt>
                <c:pt idx="35">
                  <c:v>26.457283</c:v>
                </c:pt>
                <c:pt idx="36">
                  <c:v>27.639251999999999</c:v>
                </c:pt>
                <c:pt idx="37">
                  <c:v>28.611315399999999</c:v>
                </c:pt>
                <c:pt idx="38">
                  <c:v>30.165617300000001</c:v>
                </c:pt>
                <c:pt idx="39">
                  <c:v>31.359247799999999</c:v>
                </c:pt>
                <c:pt idx="40">
                  <c:v>31.3709092</c:v>
                </c:pt>
                <c:pt idx="41">
                  <c:v>31.550828419999998</c:v>
                </c:pt>
                <c:pt idx="42">
                  <c:v>32.569537519999997</c:v>
                </c:pt>
                <c:pt idx="43">
                  <c:v>33.866455000000002</c:v>
                </c:pt>
                <c:pt idx="44">
                  <c:v>35.561526899999997</c:v>
                </c:pt>
                <c:pt idx="45">
                  <c:v>38.590166600000003</c:v>
                </c:pt>
                <c:pt idx="46">
                  <c:v>40.815000599999998</c:v>
                </c:pt>
                <c:pt idx="47">
                  <c:v>41.432223399999998</c:v>
                </c:pt>
                <c:pt idx="48">
                  <c:v>41.737919400000003</c:v>
                </c:pt>
                <c:pt idx="49">
                  <c:v>42.6450119</c:v>
                </c:pt>
                <c:pt idx="50">
                  <c:v>44.0152298</c:v>
                </c:pt>
                <c:pt idx="51">
                  <c:v>46.267551500000003</c:v>
                </c:pt>
                <c:pt idx="52">
                  <c:v>48.502381</c:v>
                </c:pt>
                <c:pt idx="53">
                  <c:v>49.968389199999997</c:v>
                </c:pt>
                <c:pt idx="54">
                  <c:v>50.037524810000001</c:v>
                </c:pt>
                <c:pt idx="55">
                  <c:v>50.059181799999998</c:v>
                </c:pt>
                <c:pt idx="56">
                  <c:v>50.823838299999998</c:v>
                </c:pt>
                <c:pt idx="57">
                  <c:v>51.9799857</c:v>
                </c:pt>
                <c:pt idx="58">
                  <c:v>53.162787700000003</c:v>
                </c:pt>
                <c:pt idx="59">
                  <c:v>54.488858800000003</c:v>
                </c:pt>
                <c:pt idx="60">
                  <c:v>56.123124699999998</c:v>
                </c:pt>
                <c:pt idx="61">
                  <c:v>56.1356191</c:v>
                </c:pt>
                <c:pt idx="62">
                  <c:v>56.195592099999999</c:v>
                </c:pt>
                <c:pt idx="63">
                  <c:v>57.5783044</c:v>
                </c:pt>
                <c:pt idx="64">
                  <c:v>60.202125899999999</c:v>
                </c:pt>
                <c:pt idx="65">
                  <c:v>63.006699500000003</c:v>
                </c:pt>
                <c:pt idx="66">
                  <c:v>65.598035499999995</c:v>
                </c:pt>
                <c:pt idx="67">
                  <c:v>68.831583100000003</c:v>
                </c:pt>
                <c:pt idx="68">
                  <c:v>71.015602200000004</c:v>
                </c:pt>
                <c:pt idx="69">
                  <c:v>72.593226900000005</c:v>
                </c:pt>
                <c:pt idx="70">
                  <c:v>76.496473699999996</c:v>
                </c:pt>
                <c:pt idx="71">
                  <c:v>80.9428099</c:v>
                </c:pt>
                <c:pt idx="72">
                  <c:v>85.661523700000004</c:v>
                </c:pt>
                <c:pt idx="73">
                  <c:v>90.190322800000004</c:v>
                </c:pt>
                <c:pt idx="74">
                  <c:v>94.451742100000004</c:v>
                </c:pt>
                <c:pt idx="75">
                  <c:v>96.116827499999999</c:v>
                </c:pt>
                <c:pt idx="76">
                  <c:v>97.086392000000004</c:v>
                </c:pt>
                <c:pt idx="77">
                  <c:v>100.26579700000001</c:v>
                </c:pt>
                <c:pt idx="78">
                  <c:v>105.00867</c:v>
                </c:pt>
                <c:pt idx="79">
                  <c:v>109.05602</c:v>
                </c:pt>
                <c:pt idx="80">
                  <c:v>113.20829999999999</c:v>
                </c:pt>
                <c:pt idx="81">
                  <c:v>117.319</c:v>
                </c:pt>
                <c:pt idx="82">
                  <c:v>118.3443</c:v>
                </c:pt>
                <c:pt idx="83">
                  <c:v>118.92408</c:v>
                </c:pt>
                <c:pt idx="84">
                  <c:v>121.6387</c:v>
                </c:pt>
                <c:pt idx="85">
                  <c:v>124.75396000000001</c:v>
                </c:pt>
                <c:pt idx="86">
                  <c:v>128.36734000000001</c:v>
                </c:pt>
                <c:pt idx="87">
                  <c:v>131.52259000000001</c:v>
                </c:pt>
                <c:pt idx="88">
                  <c:v>134.7961</c:v>
                </c:pt>
                <c:pt idx="89">
                  <c:v>135.62741</c:v>
                </c:pt>
                <c:pt idx="90">
                  <c:v>136.07221000000001</c:v>
                </c:pt>
                <c:pt idx="91">
                  <c:v>139.16499999999999</c:v>
                </c:pt>
                <c:pt idx="92">
                  <c:v>142.99327</c:v>
                </c:pt>
                <c:pt idx="93">
                  <c:v>146.44338999999999</c:v>
                </c:pt>
                <c:pt idx="94">
                  <c:v>150.07759999999999</c:v>
                </c:pt>
                <c:pt idx="95">
                  <c:v>151.86510000000001</c:v>
                </c:pt>
                <c:pt idx="96">
                  <c:v>154.0017</c:v>
                </c:pt>
                <c:pt idx="97">
                  <c:v>156.11071000000001</c:v>
                </c:pt>
                <c:pt idx="98">
                  <c:v>157.84739999999999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A67F-45C0-A38F-A1E326C21791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CZ051 Liberecký kraj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List1!$C$12:$CW$12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0.1825599</c:v>
                </c:pt>
                <c:pt idx="8">
                  <c:v>0.53641059999999996</c:v>
                </c:pt>
                <c:pt idx="9">
                  <c:v>1.1066285</c:v>
                </c:pt>
                <c:pt idx="10">
                  <c:v>1.6520543999999999</c:v>
                </c:pt>
                <c:pt idx="11">
                  <c:v>1.987874417</c:v>
                </c:pt>
                <c:pt idx="12">
                  <c:v>1.98787442</c:v>
                </c:pt>
                <c:pt idx="13">
                  <c:v>1.987874417</c:v>
                </c:pt>
                <c:pt idx="14">
                  <c:v>2.7609366899999999</c:v>
                </c:pt>
                <c:pt idx="15">
                  <c:v>3.6602131999999998</c:v>
                </c:pt>
                <c:pt idx="16">
                  <c:v>4.5008902610000003</c:v>
                </c:pt>
                <c:pt idx="17">
                  <c:v>5.6413260000000003</c:v>
                </c:pt>
                <c:pt idx="18">
                  <c:v>6.7592239999999997</c:v>
                </c:pt>
                <c:pt idx="19">
                  <c:v>6.7592237800000001</c:v>
                </c:pt>
                <c:pt idx="20">
                  <c:v>6.7614776079999999</c:v>
                </c:pt>
                <c:pt idx="21">
                  <c:v>7.6179314400000004</c:v>
                </c:pt>
                <c:pt idx="22">
                  <c:v>8.8034438500000007</c:v>
                </c:pt>
                <c:pt idx="23">
                  <c:v>10.3360454</c:v>
                </c:pt>
                <c:pt idx="24">
                  <c:v>12.3464581</c:v>
                </c:pt>
                <c:pt idx="25">
                  <c:v>14.1021885</c:v>
                </c:pt>
                <c:pt idx="26">
                  <c:v>14.1698032</c:v>
                </c:pt>
                <c:pt idx="27">
                  <c:v>14.1698</c:v>
                </c:pt>
                <c:pt idx="28">
                  <c:v>14.803128299999999</c:v>
                </c:pt>
                <c:pt idx="29">
                  <c:v>15.519844900000001</c:v>
                </c:pt>
                <c:pt idx="30">
                  <c:v>16.315445499999999</c:v>
                </c:pt>
                <c:pt idx="31">
                  <c:v>17.11780748</c:v>
                </c:pt>
                <c:pt idx="32">
                  <c:v>17.8796006</c:v>
                </c:pt>
                <c:pt idx="33">
                  <c:v>17.8796006</c:v>
                </c:pt>
                <c:pt idx="34">
                  <c:v>17.8796006</c:v>
                </c:pt>
                <c:pt idx="35">
                  <c:v>18.887060999999999</c:v>
                </c:pt>
                <c:pt idx="36">
                  <c:v>20.232594800000001</c:v>
                </c:pt>
                <c:pt idx="37">
                  <c:v>21.3459848</c:v>
                </c:pt>
                <c:pt idx="38">
                  <c:v>22.7456107</c:v>
                </c:pt>
                <c:pt idx="39">
                  <c:v>24.4968334</c:v>
                </c:pt>
                <c:pt idx="40">
                  <c:v>24.4968334</c:v>
                </c:pt>
                <c:pt idx="41">
                  <c:v>24.496833370000001</c:v>
                </c:pt>
                <c:pt idx="42">
                  <c:v>25.644030740000002</c:v>
                </c:pt>
                <c:pt idx="43">
                  <c:v>27.440329999999999</c:v>
                </c:pt>
                <c:pt idx="44">
                  <c:v>29.150983799999999</c:v>
                </c:pt>
                <c:pt idx="45">
                  <c:v>31.398048200000002</c:v>
                </c:pt>
                <c:pt idx="46">
                  <c:v>33.446775899999999</c:v>
                </c:pt>
                <c:pt idx="47">
                  <c:v>33.5143907</c:v>
                </c:pt>
                <c:pt idx="48">
                  <c:v>33.5143907</c:v>
                </c:pt>
                <c:pt idx="49">
                  <c:v>34.648065099999997</c:v>
                </c:pt>
                <c:pt idx="50">
                  <c:v>36.016137399999998</c:v>
                </c:pt>
                <c:pt idx="51">
                  <c:v>37.032612899999997</c:v>
                </c:pt>
                <c:pt idx="52">
                  <c:v>37.904843499999998</c:v>
                </c:pt>
                <c:pt idx="53">
                  <c:v>38.826658250000001</c:v>
                </c:pt>
                <c:pt idx="54">
                  <c:v>38.9618878</c:v>
                </c:pt>
                <c:pt idx="55">
                  <c:v>38.9618878</c:v>
                </c:pt>
                <c:pt idx="56">
                  <c:v>40.438143699999998</c:v>
                </c:pt>
                <c:pt idx="57">
                  <c:v>42.223173799999998</c:v>
                </c:pt>
                <c:pt idx="58">
                  <c:v>44.233586500000001</c:v>
                </c:pt>
                <c:pt idx="59">
                  <c:v>46.638418700000003</c:v>
                </c:pt>
                <c:pt idx="60">
                  <c:v>49.167211299999998</c:v>
                </c:pt>
                <c:pt idx="61">
                  <c:v>50.138610300000003</c:v>
                </c:pt>
                <c:pt idx="62">
                  <c:v>51.193400799999999</c:v>
                </c:pt>
                <c:pt idx="63">
                  <c:v>54.598931700000001</c:v>
                </c:pt>
                <c:pt idx="64">
                  <c:v>57.943609299999999</c:v>
                </c:pt>
                <c:pt idx="65">
                  <c:v>61.5339539</c:v>
                </c:pt>
                <c:pt idx="66">
                  <c:v>65.620140199999994</c:v>
                </c:pt>
                <c:pt idx="67">
                  <c:v>69.580112200000002</c:v>
                </c:pt>
                <c:pt idx="68">
                  <c:v>70.952692200000001</c:v>
                </c:pt>
                <c:pt idx="69">
                  <c:v>72.059320700000001</c:v>
                </c:pt>
                <c:pt idx="70">
                  <c:v>76.086907499999995</c:v>
                </c:pt>
                <c:pt idx="71">
                  <c:v>79.731344000000007</c:v>
                </c:pt>
                <c:pt idx="72">
                  <c:v>83.565101799999994</c:v>
                </c:pt>
                <c:pt idx="73">
                  <c:v>88.088530300000002</c:v>
                </c:pt>
                <c:pt idx="74">
                  <c:v>91.221348199999994</c:v>
                </c:pt>
                <c:pt idx="75">
                  <c:v>91.735220499999997</c:v>
                </c:pt>
                <c:pt idx="76">
                  <c:v>92.066532899999999</c:v>
                </c:pt>
                <c:pt idx="77">
                  <c:v>95.262457999999995</c:v>
                </c:pt>
                <c:pt idx="78">
                  <c:v>98.814487999999997</c:v>
                </c:pt>
                <c:pt idx="79">
                  <c:v>102.13888</c:v>
                </c:pt>
                <c:pt idx="80">
                  <c:v>105.5354</c:v>
                </c:pt>
                <c:pt idx="81">
                  <c:v>108.9567</c:v>
                </c:pt>
                <c:pt idx="82">
                  <c:v>109.84699999999999</c:v>
                </c:pt>
                <c:pt idx="83">
                  <c:v>110.76202000000001</c:v>
                </c:pt>
                <c:pt idx="84">
                  <c:v>114.25320000000001</c:v>
                </c:pt>
                <c:pt idx="85">
                  <c:v>118.01934</c:v>
                </c:pt>
                <c:pt idx="86">
                  <c:v>121.78773</c:v>
                </c:pt>
                <c:pt idx="87">
                  <c:v>125.87617</c:v>
                </c:pt>
                <c:pt idx="88">
                  <c:v>129.54310000000001</c:v>
                </c:pt>
                <c:pt idx="89">
                  <c:v>130.68584000000001</c:v>
                </c:pt>
                <c:pt idx="90">
                  <c:v>131.54679999999999</c:v>
                </c:pt>
                <c:pt idx="91">
                  <c:v>135.36250000000001</c:v>
                </c:pt>
                <c:pt idx="92">
                  <c:v>139.40815000000001</c:v>
                </c:pt>
                <c:pt idx="93">
                  <c:v>144.09385</c:v>
                </c:pt>
                <c:pt idx="94">
                  <c:v>149.3047</c:v>
                </c:pt>
                <c:pt idx="95">
                  <c:v>151.24520000000001</c:v>
                </c:pt>
                <c:pt idx="96">
                  <c:v>152.11969999999999</c:v>
                </c:pt>
                <c:pt idx="97">
                  <c:v>152.82292000000001</c:v>
                </c:pt>
                <c:pt idx="98">
                  <c:v>153.72900000000001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A67F-45C0-A38F-A1E326C21791}"/>
            </c:ext>
          </c:extLst>
        </c:ser>
        <c:ser>
          <c:idx val="11"/>
          <c:order val="11"/>
          <c:tx>
            <c:strRef>
              <c:f>List1!$A$13</c:f>
              <c:strCache>
                <c:ptCount val="1"/>
                <c:pt idx="0">
                  <c:v>CZ072 Zlínský kraj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List1!$C$13:$CW$13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1.7166E-3</c:v>
                </c:pt>
                <c:pt idx="5">
                  <c:v>1.7166E-3</c:v>
                </c:pt>
                <c:pt idx="6">
                  <c:v>1.7166E-3</c:v>
                </c:pt>
                <c:pt idx="7">
                  <c:v>0.4411601</c:v>
                </c:pt>
                <c:pt idx="8">
                  <c:v>1.0230794000000001</c:v>
                </c:pt>
                <c:pt idx="9">
                  <c:v>1.6496295999999999</c:v>
                </c:pt>
                <c:pt idx="10">
                  <c:v>2.2916291000000002</c:v>
                </c:pt>
                <c:pt idx="11">
                  <c:v>2.8529495069999999</c:v>
                </c:pt>
                <c:pt idx="12">
                  <c:v>3.0228905400000001</c:v>
                </c:pt>
                <c:pt idx="13">
                  <c:v>3.1996978829999998</c:v>
                </c:pt>
                <c:pt idx="14">
                  <c:v>3.9378256129999998</c:v>
                </c:pt>
                <c:pt idx="15">
                  <c:v>4.6570710000000002</c:v>
                </c:pt>
                <c:pt idx="16">
                  <c:v>5.7711289060000004</c:v>
                </c:pt>
                <c:pt idx="17">
                  <c:v>6.790775</c:v>
                </c:pt>
                <c:pt idx="18">
                  <c:v>7.8344529999999999</c:v>
                </c:pt>
                <c:pt idx="19">
                  <c:v>8.0953729699999997</c:v>
                </c:pt>
                <c:pt idx="20">
                  <c:v>8.3511428110000008</c:v>
                </c:pt>
                <c:pt idx="21">
                  <c:v>9.2403292399999994</c:v>
                </c:pt>
                <c:pt idx="22">
                  <c:v>9.6111096800000002</c:v>
                </c:pt>
                <c:pt idx="23">
                  <c:v>9.8428474599999998</c:v>
                </c:pt>
                <c:pt idx="24">
                  <c:v>11.4547124</c:v>
                </c:pt>
                <c:pt idx="25">
                  <c:v>13.344662700000001</c:v>
                </c:pt>
                <c:pt idx="26">
                  <c:v>13.449373899999999</c:v>
                </c:pt>
                <c:pt idx="27">
                  <c:v>13.562670000000001</c:v>
                </c:pt>
                <c:pt idx="28">
                  <c:v>15.3564899</c:v>
                </c:pt>
                <c:pt idx="29">
                  <c:v>17.203525800000001</c:v>
                </c:pt>
                <c:pt idx="30">
                  <c:v>18.993914700000001</c:v>
                </c:pt>
                <c:pt idx="31">
                  <c:v>20.387774539999999</c:v>
                </c:pt>
                <c:pt idx="32">
                  <c:v>21.333608000000002</c:v>
                </c:pt>
                <c:pt idx="33">
                  <c:v>21.333608000000002</c:v>
                </c:pt>
                <c:pt idx="34">
                  <c:v>21.333608000000002</c:v>
                </c:pt>
                <c:pt idx="35">
                  <c:v>22.167864000000002</c:v>
                </c:pt>
                <c:pt idx="36">
                  <c:v>23.2063925</c:v>
                </c:pt>
                <c:pt idx="37">
                  <c:v>24.574503700000001</c:v>
                </c:pt>
                <c:pt idx="38">
                  <c:v>26.030160200000001</c:v>
                </c:pt>
                <c:pt idx="39">
                  <c:v>27.837714900000002</c:v>
                </c:pt>
                <c:pt idx="40">
                  <c:v>27.837714900000002</c:v>
                </c:pt>
                <c:pt idx="41">
                  <c:v>28.117516800000001</c:v>
                </c:pt>
                <c:pt idx="42">
                  <c:v>29.56115732</c:v>
                </c:pt>
                <c:pt idx="43">
                  <c:v>30.658049500000001</c:v>
                </c:pt>
                <c:pt idx="44">
                  <c:v>31.8699522</c:v>
                </c:pt>
                <c:pt idx="45">
                  <c:v>33.9161109</c:v>
                </c:pt>
                <c:pt idx="46">
                  <c:v>35.804344700000001</c:v>
                </c:pt>
                <c:pt idx="47">
                  <c:v>35.907339200000003</c:v>
                </c:pt>
                <c:pt idx="48">
                  <c:v>36.020633199999999</c:v>
                </c:pt>
                <c:pt idx="49">
                  <c:v>37.227386299999999</c:v>
                </c:pt>
                <c:pt idx="50">
                  <c:v>38.806636300000001</c:v>
                </c:pt>
                <c:pt idx="51">
                  <c:v>40.370437099999997</c:v>
                </c:pt>
                <c:pt idx="52">
                  <c:v>42.330767100000003</c:v>
                </c:pt>
                <c:pt idx="53">
                  <c:v>44.457604859999996</c:v>
                </c:pt>
                <c:pt idx="54">
                  <c:v>44.594930949999998</c:v>
                </c:pt>
                <c:pt idx="55">
                  <c:v>44.697925499999997</c:v>
                </c:pt>
                <c:pt idx="56">
                  <c:v>46.441966899999997</c:v>
                </c:pt>
                <c:pt idx="57">
                  <c:v>48.500141599999999</c:v>
                </c:pt>
                <c:pt idx="58">
                  <c:v>50.242466399999998</c:v>
                </c:pt>
                <c:pt idx="59">
                  <c:v>52.609624799999999</c:v>
                </c:pt>
                <c:pt idx="60">
                  <c:v>54.494425399999997</c:v>
                </c:pt>
                <c:pt idx="61">
                  <c:v>54.602569699999997</c:v>
                </c:pt>
                <c:pt idx="62">
                  <c:v>54.746762099999998</c:v>
                </c:pt>
                <c:pt idx="63">
                  <c:v>57.0469741</c:v>
                </c:pt>
                <c:pt idx="64">
                  <c:v>59.2356087</c:v>
                </c:pt>
                <c:pt idx="65">
                  <c:v>62.248199700000001</c:v>
                </c:pt>
                <c:pt idx="66">
                  <c:v>65.568057999999994</c:v>
                </c:pt>
                <c:pt idx="67">
                  <c:v>68.225317799999999</c:v>
                </c:pt>
                <c:pt idx="68">
                  <c:v>68.606397700000002</c:v>
                </c:pt>
                <c:pt idx="69">
                  <c:v>68.923964299999994</c:v>
                </c:pt>
                <c:pt idx="70">
                  <c:v>71.481662700000001</c:v>
                </c:pt>
                <c:pt idx="71">
                  <c:v>74.173254</c:v>
                </c:pt>
                <c:pt idx="72">
                  <c:v>77.410716600000001</c:v>
                </c:pt>
                <c:pt idx="73">
                  <c:v>80.807820699999994</c:v>
                </c:pt>
                <c:pt idx="74">
                  <c:v>83.399850700000002</c:v>
                </c:pt>
                <c:pt idx="75">
                  <c:v>84.093347399999999</c:v>
                </c:pt>
                <c:pt idx="76">
                  <c:v>84.642651799999996</c:v>
                </c:pt>
                <c:pt idx="77">
                  <c:v>87.028692599999999</c:v>
                </c:pt>
                <c:pt idx="78">
                  <c:v>90.527074999999996</c:v>
                </c:pt>
                <c:pt idx="79">
                  <c:v>94.639990999999995</c:v>
                </c:pt>
                <c:pt idx="80">
                  <c:v>99.259299999999996</c:v>
                </c:pt>
                <c:pt idx="81">
                  <c:v>103.3259</c:v>
                </c:pt>
                <c:pt idx="82">
                  <c:v>104.2597</c:v>
                </c:pt>
                <c:pt idx="83">
                  <c:v>105.02871</c:v>
                </c:pt>
                <c:pt idx="84">
                  <c:v>109.4128</c:v>
                </c:pt>
                <c:pt idx="85">
                  <c:v>113.87594</c:v>
                </c:pt>
                <c:pt idx="86">
                  <c:v>118.79564999999999</c:v>
                </c:pt>
                <c:pt idx="87">
                  <c:v>123.5334</c:v>
                </c:pt>
                <c:pt idx="88">
                  <c:v>127.41459999999999</c:v>
                </c:pt>
                <c:pt idx="89">
                  <c:v>128.44452000000001</c:v>
                </c:pt>
                <c:pt idx="90">
                  <c:v>129.40581</c:v>
                </c:pt>
                <c:pt idx="91">
                  <c:v>133.22</c:v>
                </c:pt>
                <c:pt idx="92">
                  <c:v>137.52350000000001</c:v>
                </c:pt>
                <c:pt idx="93">
                  <c:v>142.75389999999999</c:v>
                </c:pt>
                <c:pt idx="94">
                  <c:v>147.97059999999999</c:v>
                </c:pt>
                <c:pt idx="95">
                  <c:v>148.87520000000001</c:v>
                </c:pt>
                <c:pt idx="96">
                  <c:v>149.65450000000001</c:v>
                </c:pt>
                <c:pt idx="97">
                  <c:v>150.35489999999999</c:v>
                </c:pt>
                <c:pt idx="98">
                  <c:v>151.1497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A67F-45C0-A38F-A1E326C21791}"/>
            </c:ext>
          </c:extLst>
        </c:ser>
        <c:ser>
          <c:idx val="12"/>
          <c:order val="12"/>
          <c:tx>
            <c:strRef>
              <c:f>List1!$A$14</c:f>
              <c:strCache>
                <c:ptCount val="1"/>
                <c:pt idx="0">
                  <c:v>CZ053 Pardubický kraj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List1!$C$14:$CW$14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2.1046100000000002E-2</c:v>
                </c:pt>
                <c:pt idx="4">
                  <c:v>2.1046100000000002E-2</c:v>
                </c:pt>
                <c:pt idx="5">
                  <c:v>2.2959400000000001E-2</c:v>
                </c:pt>
                <c:pt idx="6">
                  <c:v>2.2959400000000001E-2</c:v>
                </c:pt>
                <c:pt idx="7">
                  <c:v>0.12627659999999999</c:v>
                </c:pt>
                <c:pt idx="8">
                  <c:v>0.30421189999999998</c:v>
                </c:pt>
                <c:pt idx="9">
                  <c:v>0.63712299999999999</c:v>
                </c:pt>
                <c:pt idx="10">
                  <c:v>0.95281459999999996</c:v>
                </c:pt>
                <c:pt idx="11">
                  <c:v>1.4502680509999999</c:v>
                </c:pt>
                <c:pt idx="12">
                  <c:v>1.6128970499999999</c:v>
                </c:pt>
                <c:pt idx="13">
                  <c:v>1.6128970540000001</c:v>
                </c:pt>
                <c:pt idx="14">
                  <c:v>2.0606051330000001</c:v>
                </c:pt>
                <c:pt idx="15">
                  <c:v>2.5905844</c:v>
                </c:pt>
                <c:pt idx="16">
                  <c:v>3.256406626</c:v>
                </c:pt>
                <c:pt idx="17">
                  <c:v>3.9566680000000001</c:v>
                </c:pt>
                <c:pt idx="18">
                  <c:v>4.7047610000000004</c:v>
                </c:pt>
                <c:pt idx="19">
                  <c:v>4.7047613899999998</c:v>
                </c:pt>
                <c:pt idx="20">
                  <c:v>4.7047613950000002</c:v>
                </c:pt>
                <c:pt idx="21">
                  <c:v>5.6671424400000001</c:v>
                </c:pt>
                <c:pt idx="22">
                  <c:v>6.3348779899999998</c:v>
                </c:pt>
                <c:pt idx="23">
                  <c:v>7.3431778100000002</c:v>
                </c:pt>
                <c:pt idx="24">
                  <c:v>8.0759649600000003</c:v>
                </c:pt>
                <c:pt idx="25">
                  <c:v>9.1741890599999998</c:v>
                </c:pt>
                <c:pt idx="26">
                  <c:v>9.1741890599999998</c:v>
                </c:pt>
                <c:pt idx="27">
                  <c:v>9.1741890000000001</c:v>
                </c:pt>
                <c:pt idx="28">
                  <c:v>10.6474165</c:v>
                </c:pt>
                <c:pt idx="29">
                  <c:v>12.304319</c:v>
                </c:pt>
                <c:pt idx="30">
                  <c:v>13.5402995</c:v>
                </c:pt>
                <c:pt idx="31">
                  <c:v>14.83750493</c:v>
                </c:pt>
                <c:pt idx="32">
                  <c:v>16.167236200000001</c:v>
                </c:pt>
                <c:pt idx="33">
                  <c:v>16.213155</c:v>
                </c:pt>
                <c:pt idx="34">
                  <c:v>16.213155</c:v>
                </c:pt>
                <c:pt idx="35">
                  <c:v>17.456789000000001</c:v>
                </c:pt>
                <c:pt idx="36">
                  <c:v>18.786519800000001</c:v>
                </c:pt>
                <c:pt idx="37">
                  <c:v>19.9325759</c:v>
                </c:pt>
                <c:pt idx="38">
                  <c:v>21.287179900000002</c:v>
                </c:pt>
                <c:pt idx="39">
                  <c:v>22.5652525</c:v>
                </c:pt>
                <c:pt idx="40">
                  <c:v>22.5652525</c:v>
                </c:pt>
                <c:pt idx="41">
                  <c:v>22.5652525</c:v>
                </c:pt>
                <c:pt idx="42">
                  <c:v>24.442182519999999</c:v>
                </c:pt>
                <c:pt idx="43">
                  <c:v>25.815919300000001</c:v>
                </c:pt>
                <c:pt idx="44">
                  <c:v>27.614404700000001</c:v>
                </c:pt>
                <c:pt idx="45">
                  <c:v>29.510467599999998</c:v>
                </c:pt>
                <c:pt idx="46">
                  <c:v>31.5691594</c:v>
                </c:pt>
                <c:pt idx="47">
                  <c:v>31.601685199999999</c:v>
                </c:pt>
                <c:pt idx="48">
                  <c:v>31.601685199999999</c:v>
                </c:pt>
                <c:pt idx="49">
                  <c:v>32.895064099999999</c:v>
                </c:pt>
                <c:pt idx="50">
                  <c:v>33.930149900000004</c:v>
                </c:pt>
                <c:pt idx="51">
                  <c:v>35.338325699999999</c:v>
                </c:pt>
                <c:pt idx="52">
                  <c:v>36.876604800000003</c:v>
                </c:pt>
                <c:pt idx="53">
                  <c:v>38.65021754</c:v>
                </c:pt>
                <c:pt idx="54">
                  <c:v>38.96208257</c:v>
                </c:pt>
                <c:pt idx="55">
                  <c:v>38.962082600000002</c:v>
                </c:pt>
                <c:pt idx="56">
                  <c:v>40.785440700000002</c:v>
                </c:pt>
                <c:pt idx="57">
                  <c:v>42.8383927</c:v>
                </c:pt>
                <c:pt idx="58">
                  <c:v>44.719149299999998</c:v>
                </c:pt>
                <c:pt idx="59">
                  <c:v>46.509981600000003</c:v>
                </c:pt>
                <c:pt idx="60">
                  <c:v>48.0616536</c:v>
                </c:pt>
                <c:pt idx="61">
                  <c:v>48.0616536</c:v>
                </c:pt>
                <c:pt idx="62">
                  <c:v>48.0616536</c:v>
                </c:pt>
                <c:pt idx="63">
                  <c:v>49.819960100000003</c:v>
                </c:pt>
                <c:pt idx="64">
                  <c:v>52.012581699999998</c:v>
                </c:pt>
                <c:pt idx="65">
                  <c:v>55.203936800000001</c:v>
                </c:pt>
                <c:pt idx="66">
                  <c:v>58.890831900000002</c:v>
                </c:pt>
                <c:pt idx="67">
                  <c:v>61.9693033</c:v>
                </c:pt>
                <c:pt idx="68">
                  <c:v>62.170197899999998</c:v>
                </c:pt>
                <c:pt idx="69">
                  <c:v>62.298387900000002</c:v>
                </c:pt>
                <c:pt idx="70">
                  <c:v>65.717423499999995</c:v>
                </c:pt>
                <c:pt idx="71">
                  <c:v>69.276128700000001</c:v>
                </c:pt>
                <c:pt idx="72">
                  <c:v>73.339940499999997</c:v>
                </c:pt>
                <c:pt idx="73">
                  <c:v>77.162678700000001</c:v>
                </c:pt>
                <c:pt idx="74">
                  <c:v>81.681851800000004</c:v>
                </c:pt>
                <c:pt idx="75">
                  <c:v>82.343847499999995</c:v>
                </c:pt>
                <c:pt idx="76">
                  <c:v>82.437598300000005</c:v>
                </c:pt>
                <c:pt idx="77">
                  <c:v>85.039662300000003</c:v>
                </c:pt>
                <c:pt idx="78">
                  <c:v>89.556922</c:v>
                </c:pt>
                <c:pt idx="79">
                  <c:v>93.417925999999994</c:v>
                </c:pt>
                <c:pt idx="80">
                  <c:v>98.141819999999996</c:v>
                </c:pt>
                <c:pt idx="81">
                  <c:v>102.27070000000001</c:v>
                </c:pt>
                <c:pt idx="82">
                  <c:v>104.94159999999999</c:v>
                </c:pt>
                <c:pt idx="83">
                  <c:v>106.60044000000001</c:v>
                </c:pt>
                <c:pt idx="84">
                  <c:v>110.60299999999999</c:v>
                </c:pt>
                <c:pt idx="85">
                  <c:v>114.40089</c:v>
                </c:pt>
                <c:pt idx="86">
                  <c:v>118.18154</c:v>
                </c:pt>
                <c:pt idx="87">
                  <c:v>121.71536999999999</c:v>
                </c:pt>
                <c:pt idx="88">
                  <c:v>124.85890000000001</c:v>
                </c:pt>
                <c:pt idx="89">
                  <c:v>125.44819</c:v>
                </c:pt>
                <c:pt idx="90">
                  <c:v>125.72179</c:v>
                </c:pt>
                <c:pt idx="91">
                  <c:v>130.11089999999999</c:v>
                </c:pt>
                <c:pt idx="92">
                  <c:v>134.98016000000001</c:v>
                </c:pt>
                <c:pt idx="93">
                  <c:v>139.40367000000001</c:v>
                </c:pt>
                <c:pt idx="94">
                  <c:v>144.15819999999999</c:v>
                </c:pt>
                <c:pt idx="95">
                  <c:v>146.24170000000001</c:v>
                </c:pt>
                <c:pt idx="96">
                  <c:v>146.46369999999999</c:v>
                </c:pt>
                <c:pt idx="97">
                  <c:v>146.55933999999999</c:v>
                </c:pt>
                <c:pt idx="98">
                  <c:v>147.6901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A67F-45C0-A38F-A1E326C21791}"/>
            </c:ext>
          </c:extLst>
        </c:ser>
        <c:ser>
          <c:idx val="13"/>
          <c:order val="13"/>
          <c:tx>
            <c:strRef>
              <c:f>List1!$A$15</c:f>
              <c:strCache>
                <c:ptCount val="1"/>
                <c:pt idx="0">
                  <c:v>CZ020 Středočeský kraj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List1!$C$15:$CW$15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1.2995100000000001E-2</c:v>
                </c:pt>
                <c:pt idx="4">
                  <c:v>1.2995100000000001E-2</c:v>
                </c:pt>
                <c:pt idx="5">
                  <c:v>0.18120900000000001</c:v>
                </c:pt>
                <c:pt idx="6">
                  <c:v>0.18120900000000001</c:v>
                </c:pt>
                <c:pt idx="7">
                  <c:v>0.27145249999999999</c:v>
                </c:pt>
                <c:pt idx="8">
                  <c:v>0.46493459999999998</c:v>
                </c:pt>
                <c:pt idx="9">
                  <c:v>0.7847577</c:v>
                </c:pt>
                <c:pt idx="10">
                  <c:v>1.1522292999999999</c:v>
                </c:pt>
                <c:pt idx="11">
                  <c:v>1.994742773</c:v>
                </c:pt>
                <c:pt idx="12">
                  <c:v>2.1333568199999999</c:v>
                </c:pt>
                <c:pt idx="13">
                  <c:v>2.179561503</c:v>
                </c:pt>
                <c:pt idx="14">
                  <c:v>2.6986422320000001</c:v>
                </c:pt>
                <c:pt idx="15">
                  <c:v>3.6537796999999999</c:v>
                </c:pt>
                <c:pt idx="16">
                  <c:v>4.5056784829999996</c:v>
                </c:pt>
                <c:pt idx="17">
                  <c:v>5.2991000000000001</c:v>
                </c:pt>
                <c:pt idx="18">
                  <c:v>6.0506479999999998</c:v>
                </c:pt>
                <c:pt idx="19">
                  <c:v>6.0506475499999999</c:v>
                </c:pt>
                <c:pt idx="20">
                  <c:v>6.050647551</c:v>
                </c:pt>
                <c:pt idx="21">
                  <c:v>6.9877362700000001</c:v>
                </c:pt>
                <c:pt idx="22">
                  <c:v>7.7002990999999996</c:v>
                </c:pt>
                <c:pt idx="23">
                  <c:v>8.5088810499999994</c:v>
                </c:pt>
                <c:pt idx="24">
                  <c:v>9.3716091000000006</c:v>
                </c:pt>
                <c:pt idx="25">
                  <c:v>10.4379265</c:v>
                </c:pt>
                <c:pt idx="26">
                  <c:v>10.611194100000001</c:v>
                </c:pt>
                <c:pt idx="27">
                  <c:v>10.611190000000001</c:v>
                </c:pt>
                <c:pt idx="28">
                  <c:v>11.265279100000001</c:v>
                </c:pt>
                <c:pt idx="29">
                  <c:v>12.227636</c:v>
                </c:pt>
                <c:pt idx="30">
                  <c:v>13.145954100000001</c:v>
                </c:pt>
                <c:pt idx="31">
                  <c:v>13.773327050000001</c:v>
                </c:pt>
                <c:pt idx="32">
                  <c:v>15.020853499999999</c:v>
                </c:pt>
                <c:pt idx="33">
                  <c:v>15.102433599999999</c:v>
                </c:pt>
                <c:pt idx="34">
                  <c:v>15.209281900000001</c:v>
                </c:pt>
                <c:pt idx="35">
                  <c:v>15.872752</c:v>
                </c:pt>
                <c:pt idx="36">
                  <c:v>16.849548200000001</c:v>
                </c:pt>
                <c:pt idx="37">
                  <c:v>17.7050567</c:v>
                </c:pt>
                <c:pt idx="38">
                  <c:v>18.886885899999999</c:v>
                </c:pt>
                <c:pt idx="39">
                  <c:v>20.096871</c:v>
                </c:pt>
                <c:pt idx="40">
                  <c:v>20.192168200000001</c:v>
                </c:pt>
                <c:pt idx="41">
                  <c:v>20.247758170000001</c:v>
                </c:pt>
                <c:pt idx="42">
                  <c:v>21.645449809999999</c:v>
                </c:pt>
                <c:pt idx="43">
                  <c:v>23.040253700000001</c:v>
                </c:pt>
                <c:pt idx="44">
                  <c:v>24.316658</c:v>
                </c:pt>
                <c:pt idx="45">
                  <c:v>25.8753441</c:v>
                </c:pt>
                <c:pt idx="46">
                  <c:v>27.647004899999999</c:v>
                </c:pt>
                <c:pt idx="47">
                  <c:v>27.910516000000001</c:v>
                </c:pt>
                <c:pt idx="48">
                  <c:v>28.072954299999999</c:v>
                </c:pt>
                <c:pt idx="49">
                  <c:v>29.469923999999999</c:v>
                </c:pt>
                <c:pt idx="50">
                  <c:v>31.042327100000001</c:v>
                </c:pt>
                <c:pt idx="51">
                  <c:v>32.728797999999998</c:v>
                </c:pt>
                <c:pt idx="52">
                  <c:v>34.3777276</c:v>
                </c:pt>
                <c:pt idx="53">
                  <c:v>36.233856340000003</c:v>
                </c:pt>
                <c:pt idx="54">
                  <c:v>36.604215740000001</c:v>
                </c:pt>
                <c:pt idx="55">
                  <c:v>36.674966699999999</c:v>
                </c:pt>
                <c:pt idx="56">
                  <c:v>38.191057800000003</c:v>
                </c:pt>
                <c:pt idx="57">
                  <c:v>39.908572499999998</c:v>
                </c:pt>
                <c:pt idx="58">
                  <c:v>41.611648199999998</c:v>
                </c:pt>
                <c:pt idx="59">
                  <c:v>43.173943999999999</c:v>
                </c:pt>
                <c:pt idx="60">
                  <c:v>44.8026591</c:v>
                </c:pt>
                <c:pt idx="61">
                  <c:v>45.223554900000003</c:v>
                </c:pt>
                <c:pt idx="62">
                  <c:v>45.327515400000003</c:v>
                </c:pt>
                <c:pt idx="63">
                  <c:v>48.242742100000001</c:v>
                </c:pt>
                <c:pt idx="64">
                  <c:v>51.5037819</c:v>
                </c:pt>
                <c:pt idx="65">
                  <c:v>54.713563499999999</c:v>
                </c:pt>
                <c:pt idx="66">
                  <c:v>58.059071199999998</c:v>
                </c:pt>
                <c:pt idx="67">
                  <c:v>61.595895300000002</c:v>
                </c:pt>
                <c:pt idx="68">
                  <c:v>62.330116599999997</c:v>
                </c:pt>
                <c:pt idx="69">
                  <c:v>62.974094299999997</c:v>
                </c:pt>
                <c:pt idx="70">
                  <c:v>66.477708800000002</c:v>
                </c:pt>
                <c:pt idx="71">
                  <c:v>70.273712200000006</c:v>
                </c:pt>
                <c:pt idx="72">
                  <c:v>74.774337099999997</c:v>
                </c:pt>
                <c:pt idx="73">
                  <c:v>79.7023552</c:v>
                </c:pt>
                <c:pt idx="74">
                  <c:v>84.434725400000005</c:v>
                </c:pt>
                <c:pt idx="75">
                  <c:v>85.987635900000001</c:v>
                </c:pt>
                <c:pt idx="76">
                  <c:v>86.757232700000003</c:v>
                </c:pt>
                <c:pt idx="77">
                  <c:v>90.582836</c:v>
                </c:pt>
                <c:pt idx="78">
                  <c:v>94.263328000000001</c:v>
                </c:pt>
                <c:pt idx="79">
                  <c:v>97.526533000000001</c:v>
                </c:pt>
                <c:pt idx="80">
                  <c:v>100.54640000000001</c:v>
                </c:pt>
                <c:pt idx="81">
                  <c:v>103.45440000000001</c:v>
                </c:pt>
                <c:pt idx="82">
                  <c:v>104.4255</c:v>
                </c:pt>
                <c:pt idx="83">
                  <c:v>104.61318</c:v>
                </c:pt>
                <c:pt idx="84">
                  <c:v>107.7067</c:v>
                </c:pt>
                <c:pt idx="85">
                  <c:v>111.02769000000001</c:v>
                </c:pt>
                <c:pt idx="86">
                  <c:v>113.73932000000001</c:v>
                </c:pt>
                <c:pt idx="87">
                  <c:v>116.67043</c:v>
                </c:pt>
                <c:pt idx="88">
                  <c:v>120.01090000000001</c:v>
                </c:pt>
                <c:pt idx="89">
                  <c:v>120.61227</c:v>
                </c:pt>
                <c:pt idx="90">
                  <c:v>121.16961000000001</c:v>
                </c:pt>
                <c:pt idx="91">
                  <c:v>125.0104</c:v>
                </c:pt>
                <c:pt idx="92">
                  <c:v>128.70097999999999</c:v>
                </c:pt>
                <c:pt idx="93">
                  <c:v>132.23347000000001</c:v>
                </c:pt>
                <c:pt idx="94">
                  <c:v>136.33699999999999</c:v>
                </c:pt>
                <c:pt idx="95">
                  <c:v>138.0437</c:v>
                </c:pt>
                <c:pt idx="96">
                  <c:v>138.9923</c:v>
                </c:pt>
                <c:pt idx="97">
                  <c:v>139.59012000000001</c:v>
                </c:pt>
                <c:pt idx="98">
                  <c:v>140.58279999999999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A67F-45C0-A38F-A1E326C21791}"/>
            </c:ext>
          </c:extLst>
        </c:ser>
        <c:ser>
          <c:idx val="14"/>
          <c:order val="14"/>
          <c:tx>
            <c:strRef>
              <c:f>List1!$A$16</c:f>
              <c:strCache>
                <c:ptCount val="1"/>
                <c:pt idx="0">
                  <c:v>CZ042 Ústecký kraj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List1!$C$16:$CW$16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2.0707300000000001E-2</c:v>
                </c:pt>
                <c:pt idx="3">
                  <c:v>0.17905760000000001</c:v>
                </c:pt>
                <c:pt idx="4">
                  <c:v>0.28746660000000002</c:v>
                </c:pt>
                <c:pt idx="5">
                  <c:v>0.40196599999999999</c:v>
                </c:pt>
                <c:pt idx="6">
                  <c:v>0.49819419999999998</c:v>
                </c:pt>
                <c:pt idx="7">
                  <c:v>0.60173089999999996</c:v>
                </c:pt>
                <c:pt idx="8">
                  <c:v>0.79418730000000004</c:v>
                </c:pt>
                <c:pt idx="9">
                  <c:v>0.97568109999999997</c:v>
                </c:pt>
                <c:pt idx="10">
                  <c:v>1.4690029</c:v>
                </c:pt>
                <c:pt idx="11">
                  <c:v>1.958670589</c:v>
                </c:pt>
                <c:pt idx="12">
                  <c:v>2.1523451100000002</c:v>
                </c:pt>
                <c:pt idx="13">
                  <c:v>2.2692806640000001</c:v>
                </c:pt>
                <c:pt idx="14">
                  <c:v>2.5652737939999999</c:v>
                </c:pt>
                <c:pt idx="15">
                  <c:v>3.1572600999999998</c:v>
                </c:pt>
                <c:pt idx="16">
                  <c:v>3.6250022839999998</c:v>
                </c:pt>
                <c:pt idx="17">
                  <c:v>4.1475580000000001</c:v>
                </c:pt>
                <c:pt idx="18">
                  <c:v>4.5860659999999998</c:v>
                </c:pt>
                <c:pt idx="19">
                  <c:v>4.7176188999999997</c:v>
                </c:pt>
                <c:pt idx="20">
                  <c:v>4.8394267720000004</c:v>
                </c:pt>
                <c:pt idx="21">
                  <c:v>5.4935350500000002</c:v>
                </c:pt>
                <c:pt idx="22">
                  <c:v>6.1841856799999997</c:v>
                </c:pt>
                <c:pt idx="23">
                  <c:v>6.9905537999999998</c:v>
                </c:pt>
                <c:pt idx="24">
                  <c:v>8.1440743500000004</c:v>
                </c:pt>
                <c:pt idx="25">
                  <c:v>9.1672604799999995</c:v>
                </c:pt>
                <c:pt idx="26">
                  <c:v>10.330525700000001</c:v>
                </c:pt>
                <c:pt idx="27">
                  <c:v>10.708130000000001</c:v>
                </c:pt>
                <c:pt idx="28">
                  <c:v>11.208760399999999</c:v>
                </c:pt>
                <c:pt idx="29">
                  <c:v>11.627779500000001</c:v>
                </c:pt>
                <c:pt idx="30">
                  <c:v>11.9651873</c:v>
                </c:pt>
                <c:pt idx="31">
                  <c:v>12.63878484</c:v>
                </c:pt>
                <c:pt idx="32">
                  <c:v>13.3818129</c:v>
                </c:pt>
                <c:pt idx="33">
                  <c:v>13.565742800000001</c:v>
                </c:pt>
                <c:pt idx="34">
                  <c:v>13.6960772</c:v>
                </c:pt>
                <c:pt idx="35">
                  <c:v>14.257611000000001</c:v>
                </c:pt>
                <c:pt idx="36">
                  <c:v>15.1200112</c:v>
                </c:pt>
                <c:pt idx="37">
                  <c:v>15.882528499999999</c:v>
                </c:pt>
                <c:pt idx="38">
                  <c:v>16.514711299999998</c:v>
                </c:pt>
                <c:pt idx="39">
                  <c:v>17.1493304</c:v>
                </c:pt>
                <c:pt idx="40">
                  <c:v>17.288191300000001</c:v>
                </c:pt>
                <c:pt idx="41">
                  <c:v>17.403908810000001</c:v>
                </c:pt>
                <c:pt idx="42">
                  <c:v>17.913065719999999</c:v>
                </c:pt>
                <c:pt idx="43">
                  <c:v>18.9679219</c:v>
                </c:pt>
                <c:pt idx="44">
                  <c:v>19.9777092</c:v>
                </c:pt>
                <c:pt idx="45">
                  <c:v>21.020384499999999</c:v>
                </c:pt>
                <c:pt idx="46">
                  <c:v>22.502786400000002</c:v>
                </c:pt>
                <c:pt idx="47">
                  <c:v>23.233633600000001</c:v>
                </c:pt>
                <c:pt idx="48">
                  <c:v>23.471158899999999</c:v>
                </c:pt>
                <c:pt idx="49">
                  <c:v>24.2848355</c:v>
                </c:pt>
                <c:pt idx="50">
                  <c:v>25.604014800000002</c:v>
                </c:pt>
                <c:pt idx="51">
                  <c:v>27.125395099999999</c:v>
                </c:pt>
                <c:pt idx="52">
                  <c:v>28.733259</c:v>
                </c:pt>
                <c:pt idx="53">
                  <c:v>30.06096484</c:v>
                </c:pt>
                <c:pt idx="54">
                  <c:v>30.216878919999999</c:v>
                </c:pt>
                <c:pt idx="55">
                  <c:v>30.297272100000001</c:v>
                </c:pt>
                <c:pt idx="56">
                  <c:v>31.213267299999998</c:v>
                </c:pt>
                <c:pt idx="57">
                  <c:v>32.787025</c:v>
                </c:pt>
                <c:pt idx="58">
                  <c:v>34.4277771</c:v>
                </c:pt>
                <c:pt idx="59">
                  <c:v>36.310926799999997</c:v>
                </c:pt>
                <c:pt idx="60">
                  <c:v>38.141699099999997</c:v>
                </c:pt>
                <c:pt idx="61">
                  <c:v>38.335373599999997</c:v>
                </c:pt>
                <c:pt idx="62">
                  <c:v>38.571680899999997</c:v>
                </c:pt>
                <c:pt idx="63">
                  <c:v>40.191725599999998</c:v>
                </c:pt>
                <c:pt idx="64">
                  <c:v>42.054167999999997</c:v>
                </c:pt>
                <c:pt idx="65">
                  <c:v>44.558537800000003</c:v>
                </c:pt>
                <c:pt idx="66">
                  <c:v>46.927700899999998</c:v>
                </c:pt>
                <c:pt idx="67">
                  <c:v>49.759734000000002</c:v>
                </c:pt>
                <c:pt idx="68">
                  <c:v>54.086349599999998</c:v>
                </c:pt>
                <c:pt idx="69">
                  <c:v>59.746761399999997</c:v>
                </c:pt>
                <c:pt idx="70">
                  <c:v>62.042839800000003</c:v>
                </c:pt>
                <c:pt idx="71">
                  <c:v>64.612985899999998</c:v>
                </c:pt>
                <c:pt idx="72">
                  <c:v>67.603369200000003</c:v>
                </c:pt>
                <c:pt idx="73">
                  <c:v>71.903187099999997</c:v>
                </c:pt>
                <c:pt idx="74">
                  <c:v>75.846107900000007</c:v>
                </c:pt>
                <c:pt idx="75">
                  <c:v>78.927847099999994</c:v>
                </c:pt>
                <c:pt idx="76">
                  <c:v>81.469977400000005</c:v>
                </c:pt>
                <c:pt idx="77">
                  <c:v>83.988964199999998</c:v>
                </c:pt>
                <c:pt idx="78">
                  <c:v>86.746694000000005</c:v>
                </c:pt>
                <c:pt idx="79">
                  <c:v>89.622578000000004</c:v>
                </c:pt>
                <c:pt idx="80">
                  <c:v>92.846829999999997</c:v>
                </c:pt>
                <c:pt idx="81">
                  <c:v>97.056510000000003</c:v>
                </c:pt>
                <c:pt idx="82">
                  <c:v>99.794749999999993</c:v>
                </c:pt>
                <c:pt idx="83">
                  <c:v>100.69857</c:v>
                </c:pt>
                <c:pt idx="84">
                  <c:v>102.81440000000001</c:v>
                </c:pt>
                <c:pt idx="85">
                  <c:v>105.41131</c:v>
                </c:pt>
                <c:pt idx="86">
                  <c:v>107.81093</c:v>
                </c:pt>
                <c:pt idx="87">
                  <c:v>110.3019</c:v>
                </c:pt>
                <c:pt idx="88">
                  <c:v>113.19</c:v>
                </c:pt>
                <c:pt idx="89">
                  <c:v>114.68455</c:v>
                </c:pt>
                <c:pt idx="90">
                  <c:v>116.24369</c:v>
                </c:pt>
                <c:pt idx="91">
                  <c:v>119.10129999999999</c:v>
                </c:pt>
                <c:pt idx="92">
                  <c:v>122.16233</c:v>
                </c:pt>
                <c:pt idx="93">
                  <c:v>125.19413</c:v>
                </c:pt>
                <c:pt idx="94">
                  <c:v>129.4075</c:v>
                </c:pt>
                <c:pt idx="95">
                  <c:v>132.23580000000001</c:v>
                </c:pt>
                <c:pt idx="96">
                  <c:v>134.80840000000001</c:v>
                </c:pt>
                <c:pt idx="97">
                  <c:v>137.39928</c:v>
                </c:pt>
                <c:pt idx="98">
                  <c:v>138.5857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A67F-45C0-A38F-A1E326C217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2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498646658946502"/>
          <c:y val="0.14500666521131275"/>
          <c:w val="0.22266512263280888"/>
          <c:h val="0.662831899479762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cs-CZ" b="1"/>
              <a:t>Počet podaných dávek v čase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>
        <c:manualLayout>
          <c:layoutTarget val="inner"/>
          <c:xMode val="edge"/>
          <c:yMode val="edge"/>
          <c:x val="4.9945636055532629E-2"/>
          <c:y val="9.872430150147242E-2"/>
          <c:w val="0.74205290978039029"/>
          <c:h val="0.7767572871005813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Hlavní město Praha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List1!$B$2:$AL$2</c:f>
              <c:numCache>
                <c:formatCode>General</c:formatCode>
                <c:ptCount val="37"/>
                <c:pt idx="0">
                  <c:v>7</c:v>
                </c:pt>
                <c:pt idx="1">
                  <c:v>720</c:v>
                </c:pt>
                <c:pt idx="2">
                  <c:v>1150</c:v>
                </c:pt>
                <c:pt idx="3">
                  <c:v>1184</c:v>
                </c:pt>
                <c:pt idx="4">
                  <c:v>1382</c:v>
                </c:pt>
                <c:pt idx="5">
                  <c:v>1166</c:v>
                </c:pt>
                <c:pt idx="6">
                  <c:v>61</c:v>
                </c:pt>
                <c:pt idx="7">
                  <c:v>18</c:v>
                </c:pt>
                <c:pt idx="8">
                  <c:v>720</c:v>
                </c:pt>
                <c:pt idx="9">
                  <c:v>877</c:v>
                </c:pt>
                <c:pt idx="10">
                  <c:v>1346</c:v>
                </c:pt>
                <c:pt idx="11">
                  <c:v>1728</c:v>
                </c:pt>
                <c:pt idx="12">
                  <c:v>2156</c:v>
                </c:pt>
                <c:pt idx="13">
                  <c:v>595</c:v>
                </c:pt>
                <c:pt idx="14">
                  <c:v>182</c:v>
                </c:pt>
                <c:pt idx="15">
                  <c:v>1204</c:v>
                </c:pt>
                <c:pt idx="16">
                  <c:v>2153</c:v>
                </c:pt>
                <c:pt idx="17">
                  <c:v>1859</c:v>
                </c:pt>
                <c:pt idx="18">
                  <c:v>2148</c:v>
                </c:pt>
                <c:pt idx="19">
                  <c:v>1542</c:v>
                </c:pt>
                <c:pt idx="20">
                  <c:v>98</c:v>
                </c:pt>
                <c:pt idx="21">
                  <c:v>41</c:v>
                </c:pt>
                <c:pt idx="22">
                  <c:v>1631</c:v>
                </c:pt>
                <c:pt idx="23">
                  <c:v>1709</c:v>
                </c:pt>
                <c:pt idx="24">
                  <c:v>1681</c:v>
                </c:pt>
                <c:pt idx="25">
                  <c:v>1702</c:v>
                </c:pt>
                <c:pt idx="26">
                  <c:v>1845</c:v>
                </c:pt>
                <c:pt idx="27">
                  <c:v>172</c:v>
                </c:pt>
                <c:pt idx="28">
                  <c:v>39</c:v>
                </c:pt>
                <c:pt idx="29">
                  <c:v>1026</c:v>
                </c:pt>
                <c:pt idx="30">
                  <c:v>1669</c:v>
                </c:pt>
                <c:pt idx="31">
                  <c:v>1848</c:v>
                </c:pt>
                <c:pt idx="32">
                  <c:v>2332</c:v>
                </c:pt>
                <c:pt idx="33">
                  <c:v>732</c:v>
                </c:pt>
                <c:pt idx="34">
                  <c:v>484</c:v>
                </c:pt>
                <c:pt idx="35">
                  <c:v>2</c:v>
                </c:pt>
                <c:pt idx="3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38-4600-9646-2A42442709C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Středočeský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List1!$B$3:$AL$3</c:f>
              <c:numCache>
                <c:formatCode>General</c:formatCode>
                <c:ptCount val="37"/>
                <c:pt idx="0">
                  <c:v>2</c:v>
                </c:pt>
                <c:pt idx="1">
                  <c:v>291</c:v>
                </c:pt>
                <c:pt idx="2">
                  <c:v>299</c:v>
                </c:pt>
                <c:pt idx="3">
                  <c:v>423</c:v>
                </c:pt>
                <c:pt idx="4">
                  <c:v>203</c:v>
                </c:pt>
                <c:pt idx="5">
                  <c:v>245</c:v>
                </c:pt>
                <c:pt idx="6">
                  <c:v>0</c:v>
                </c:pt>
                <c:pt idx="7">
                  <c:v>47</c:v>
                </c:pt>
                <c:pt idx="8">
                  <c:v>103</c:v>
                </c:pt>
                <c:pt idx="9">
                  <c:v>296</c:v>
                </c:pt>
                <c:pt idx="10">
                  <c:v>953</c:v>
                </c:pt>
                <c:pt idx="11">
                  <c:v>1258</c:v>
                </c:pt>
                <c:pt idx="12">
                  <c:v>1367</c:v>
                </c:pt>
                <c:pt idx="13">
                  <c:v>392</c:v>
                </c:pt>
                <c:pt idx="14">
                  <c:v>158</c:v>
                </c:pt>
                <c:pt idx="15">
                  <c:v>719</c:v>
                </c:pt>
                <c:pt idx="16">
                  <c:v>593</c:v>
                </c:pt>
                <c:pt idx="17">
                  <c:v>563</c:v>
                </c:pt>
                <c:pt idx="18">
                  <c:v>747</c:v>
                </c:pt>
                <c:pt idx="19">
                  <c:v>719</c:v>
                </c:pt>
                <c:pt idx="20">
                  <c:v>411</c:v>
                </c:pt>
                <c:pt idx="21">
                  <c:v>0</c:v>
                </c:pt>
                <c:pt idx="22">
                  <c:v>937</c:v>
                </c:pt>
                <c:pt idx="23">
                  <c:v>907</c:v>
                </c:pt>
                <c:pt idx="24">
                  <c:v>612</c:v>
                </c:pt>
                <c:pt idx="25">
                  <c:v>617</c:v>
                </c:pt>
                <c:pt idx="26">
                  <c:v>685</c:v>
                </c:pt>
                <c:pt idx="27">
                  <c:v>267</c:v>
                </c:pt>
                <c:pt idx="28">
                  <c:v>2</c:v>
                </c:pt>
                <c:pt idx="29">
                  <c:v>464</c:v>
                </c:pt>
                <c:pt idx="30">
                  <c:v>625</c:v>
                </c:pt>
                <c:pt idx="31">
                  <c:v>618</c:v>
                </c:pt>
                <c:pt idx="32">
                  <c:v>519</c:v>
                </c:pt>
                <c:pt idx="33">
                  <c:v>90</c:v>
                </c:pt>
                <c:pt idx="34">
                  <c:v>4</c:v>
                </c:pt>
                <c:pt idx="35">
                  <c:v>0</c:v>
                </c:pt>
                <c:pt idx="3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38-4600-9646-2A42442709C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Jihočeský kraj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List1!$B$4:$AL$4</c:f>
              <c:numCache>
                <c:formatCode>General</c:formatCode>
                <c:ptCount val="37"/>
                <c:pt idx="0">
                  <c:v>21</c:v>
                </c:pt>
                <c:pt idx="1">
                  <c:v>0</c:v>
                </c:pt>
                <c:pt idx="2">
                  <c:v>80</c:v>
                </c:pt>
                <c:pt idx="3">
                  <c:v>150</c:v>
                </c:pt>
                <c:pt idx="4">
                  <c:v>201</c:v>
                </c:pt>
                <c:pt idx="5">
                  <c:v>112</c:v>
                </c:pt>
                <c:pt idx="6">
                  <c:v>0</c:v>
                </c:pt>
                <c:pt idx="7">
                  <c:v>1</c:v>
                </c:pt>
                <c:pt idx="8">
                  <c:v>5</c:v>
                </c:pt>
                <c:pt idx="9">
                  <c:v>319</c:v>
                </c:pt>
                <c:pt idx="10">
                  <c:v>553</c:v>
                </c:pt>
                <c:pt idx="11">
                  <c:v>585</c:v>
                </c:pt>
                <c:pt idx="12">
                  <c:v>317</c:v>
                </c:pt>
                <c:pt idx="13">
                  <c:v>0</c:v>
                </c:pt>
                <c:pt idx="14">
                  <c:v>0</c:v>
                </c:pt>
                <c:pt idx="15">
                  <c:v>61</c:v>
                </c:pt>
                <c:pt idx="16">
                  <c:v>403</c:v>
                </c:pt>
                <c:pt idx="17">
                  <c:v>653</c:v>
                </c:pt>
                <c:pt idx="18">
                  <c:v>776</c:v>
                </c:pt>
                <c:pt idx="19">
                  <c:v>306</c:v>
                </c:pt>
                <c:pt idx="20">
                  <c:v>12</c:v>
                </c:pt>
                <c:pt idx="21">
                  <c:v>0</c:v>
                </c:pt>
                <c:pt idx="22">
                  <c:v>24</c:v>
                </c:pt>
                <c:pt idx="23">
                  <c:v>118</c:v>
                </c:pt>
                <c:pt idx="24">
                  <c:v>504</c:v>
                </c:pt>
                <c:pt idx="25">
                  <c:v>526</c:v>
                </c:pt>
                <c:pt idx="26">
                  <c:v>214</c:v>
                </c:pt>
                <c:pt idx="27">
                  <c:v>2</c:v>
                </c:pt>
                <c:pt idx="28">
                  <c:v>0</c:v>
                </c:pt>
                <c:pt idx="29">
                  <c:v>77</c:v>
                </c:pt>
                <c:pt idx="30">
                  <c:v>326</c:v>
                </c:pt>
                <c:pt idx="31">
                  <c:v>340</c:v>
                </c:pt>
                <c:pt idx="32">
                  <c:v>595</c:v>
                </c:pt>
                <c:pt idx="33">
                  <c:v>56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438-4600-9646-2A42442709C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Plzeňský kraj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List1!$B$5:$AL$5</c:f>
              <c:numCache>
                <c:formatCode>General</c:formatCode>
                <c:ptCount val="37"/>
                <c:pt idx="0">
                  <c:v>1</c:v>
                </c:pt>
                <c:pt idx="1">
                  <c:v>111</c:v>
                </c:pt>
                <c:pt idx="2">
                  <c:v>281</c:v>
                </c:pt>
                <c:pt idx="3">
                  <c:v>372</c:v>
                </c:pt>
                <c:pt idx="4">
                  <c:v>258</c:v>
                </c:pt>
                <c:pt idx="5">
                  <c:v>221</c:v>
                </c:pt>
                <c:pt idx="6">
                  <c:v>82</c:v>
                </c:pt>
                <c:pt idx="7">
                  <c:v>49</c:v>
                </c:pt>
                <c:pt idx="8">
                  <c:v>489</c:v>
                </c:pt>
                <c:pt idx="9">
                  <c:v>657</c:v>
                </c:pt>
                <c:pt idx="10">
                  <c:v>630</c:v>
                </c:pt>
                <c:pt idx="11">
                  <c:v>557</c:v>
                </c:pt>
                <c:pt idx="12">
                  <c:v>609</c:v>
                </c:pt>
                <c:pt idx="13">
                  <c:v>321</c:v>
                </c:pt>
                <c:pt idx="14">
                  <c:v>3</c:v>
                </c:pt>
                <c:pt idx="15">
                  <c:v>331</c:v>
                </c:pt>
                <c:pt idx="16">
                  <c:v>648</c:v>
                </c:pt>
                <c:pt idx="17">
                  <c:v>638</c:v>
                </c:pt>
                <c:pt idx="18">
                  <c:v>619</c:v>
                </c:pt>
                <c:pt idx="19">
                  <c:v>534</c:v>
                </c:pt>
                <c:pt idx="20">
                  <c:v>319</c:v>
                </c:pt>
                <c:pt idx="21">
                  <c:v>1</c:v>
                </c:pt>
                <c:pt idx="22">
                  <c:v>207</c:v>
                </c:pt>
                <c:pt idx="23">
                  <c:v>262</c:v>
                </c:pt>
                <c:pt idx="24">
                  <c:v>482</c:v>
                </c:pt>
                <c:pt idx="25">
                  <c:v>695</c:v>
                </c:pt>
                <c:pt idx="26">
                  <c:v>516</c:v>
                </c:pt>
                <c:pt idx="27">
                  <c:v>357</c:v>
                </c:pt>
                <c:pt idx="28">
                  <c:v>28</c:v>
                </c:pt>
                <c:pt idx="29">
                  <c:v>572</c:v>
                </c:pt>
                <c:pt idx="30">
                  <c:v>704</c:v>
                </c:pt>
                <c:pt idx="31">
                  <c:v>596</c:v>
                </c:pt>
                <c:pt idx="32">
                  <c:v>467</c:v>
                </c:pt>
                <c:pt idx="33">
                  <c:v>541</c:v>
                </c:pt>
                <c:pt idx="34">
                  <c:v>0</c:v>
                </c:pt>
                <c:pt idx="35">
                  <c:v>3</c:v>
                </c:pt>
                <c:pt idx="3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38-4600-9646-2A42442709C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Karlovarský kraj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List1!$B$6:$AL$6</c:f>
              <c:numCache>
                <c:formatCode>General</c:formatCode>
                <c:ptCount val="37"/>
                <c:pt idx="0">
                  <c:v>0</c:v>
                </c:pt>
                <c:pt idx="1">
                  <c:v>61</c:v>
                </c:pt>
                <c:pt idx="2">
                  <c:v>99</c:v>
                </c:pt>
                <c:pt idx="3">
                  <c:v>135</c:v>
                </c:pt>
                <c:pt idx="4">
                  <c:v>123</c:v>
                </c:pt>
                <c:pt idx="5">
                  <c:v>396</c:v>
                </c:pt>
                <c:pt idx="6">
                  <c:v>107</c:v>
                </c:pt>
                <c:pt idx="7">
                  <c:v>66</c:v>
                </c:pt>
                <c:pt idx="8">
                  <c:v>667</c:v>
                </c:pt>
                <c:pt idx="9">
                  <c:v>945</c:v>
                </c:pt>
                <c:pt idx="10">
                  <c:v>1195</c:v>
                </c:pt>
                <c:pt idx="11">
                  <c:v>882</c:v>
                </c:pt>
                <c:pt idx="12">
                  <c:v>966</c:v>
                </c:pt>
                <c:pt idx="13">
                  <c:v>16</c:v>
                </c:pt>
                <c:pt idx="14">
                  <c:v>101</c:v>
                </c:pt>
                <c:pt idx="15">
                  <c:v>695</c:v>
                </c:pt>
                <c:pt idx="16">
                  <c:v>849</c:v>
                </c:pt>
                <c:pt idx="17">
                  <c:v>747</c:v>
                </c:pt>
                <c:pt idx="18">
                  <c:v>511</c:v>
                </c:pt>
                <c:pt idx="19">
                  <c:v>536</c:v>
                </c:pt>
                <c:pt idx="20">
                  <c:v>157</c:v>
                </c:pt>
                <c:pt idx="21">
                  <c:v>118</c:v>
                </c:pt>
                <c:pt idx="22">
                  <c:v>605</c:v>
                </c:pt>
                <c:pt idx="23">
                  <c:v>628</c:v>
                </c:pt>
                <c:pt idx="24">
                  <c:v>735</c:v>
                </c:pt>
                <c:pt idx="25">
                  <c:v>357</c:v>
                </c:pt>
                <c:pt idx="26">
                  <c:v>380</c:v>
                </c:pt>
                <c:pt idx="27">
                  <c:v>2</c:v>
                </c:pt>
                <c:pt idx="28">
                  <c:v>1</c:v>
                </c:pt>
                <c:pt idx="29">
                  <c:v>250</c:v>
                </c:pt>
                <c:pt idx="30">
                  <c:v>481</c:v>
                </c:pt>
                <c:pt idx="31">
                  <c:v>507</c:v>
                </c:pt>
                <c:pt idx="32">
                  <c:v>382</c:v>
                </c:pt>
                <c:pt idx="33">
                  <c:v>0</c:v>
                </c:pt>
                <c:pt idx="34">
                  <c:v>3</c:v>
                </c:pt>
                <c:pt idx="35">
                  <c:v>2</c:v>
                </c:pt>
                <c:pt idx="3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438-4600-9646-2A42442709C5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Ústecký kraj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List1!$B$7:$AL$7</c:f>
              <c:numCache>
                <c:formatCode>General</c:formatCode>
                <c:ptCount val="37"/>
                <c:pt idx="0">
                  <c:v>0</c:v>
                </c:pt>
                <c:pt idx="1">
                  <c:v>0</c:v>
                </c:pt>
                <c:pt idx="2">
                  <c:v>33</c:v>
                </c:pt>
                <c:pt idx="3">
                  <c:v>129</c:v>
                </c:pt>
                <c:pt idx="4">
                  <c:v>229</c:v>
                </c:pt>
                <c:pt idx="5">
                  <c:v>25</c:v>
                </c:pt>
                <c:pt idx="6">
                  <c:v>38</c:v>
                </c:pt>
                <c:pt idx="7">
                  <c:v>2</c:v>
                </c:pt>
                <c:pt idx="8">
                  <c:v>14</c:v>
                </c:pt>
                <c:pt idx="9">
                  <c:v>158</c:v>
                </c:pt>
                <c:pt idx="10">
                  <c:v>3</c:v>
                </c:pt>
                <c:pt idx="11">
                  <c:v>145</c:v>
                </c:pt>
                <c:pt idx="12">
                  <c:v>79</c:v>
                </c:pt>
                <c:pt idx="13">
                  <c:v>4</c:v>
                </c:pt>
                <c:pt idx="14">
                  <c:v>4</c:v>
                </c:pt>
                <c:pt idx="15">
                  <c:v>0</c:v>
                </c:pt>
                <c:pt idx="16">
                  <c:v>215</c:v>
                </c:pt>
                <c:pt idx="17">
                  <c:v>38</c:v>
                </c:pt>
                <c:pt idx="18">
                  <c:v>266</c:v>
                </c:pt>
                <c:pt idx="19">
                  <c:v>391</c:v>
                </c:pt>
                <c:pt idx="20">
                  <c:v>472</c:v>
                </c:pt>
                <c:pt idx="21">
                  <c:v>51</c:v>
                </c:pt>
                <c:pt idx="22">
                  <c:v>362</c:v>
                </c:pt>
                <c:pt idx="23">
                  <c:v>562</c:v>
                </c:pt>
                <c:pt idx="24">
                  <c:v>427</c:v>
                </c:pt>
                <c:pt idx="25">
                  <c:v>449</c:v>
                </c:pt>
                <c:pt idx="26">
                  <c:v>381</c:v>
                </c:pt>
                <c:pt idx="27">
                  <c:v>193</c:v>
                </c:pt>
                <c:pt idx="28">
                  <c:v>3</c:v>
                </c:pt>
                <c:pt idx="29">
                  <c:v>227</c:v>
                </c:pt>
                <c:pt idx="30">
                  <c:v>304</c:v>
                </c:pt>
                <c:pt idx="31">
                  <c:v>314</c:v>
                </c:pt>
                <c:pt idx="32">
                  <c:v>334</c:v>
                </c:pt>
                <c:pt idx="33">
                  <c:v>251</c:v>
                </c:pt>
                <c:pt idx="34">
                  <c:v>113</c:v>
                </c:pt>
                <c:pt idx="35">
                  <c:v>5</c:v>
                </c:pt>
                <c:pt idx="3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38-4600-9646-2A42442709C5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Liberecký kraj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List1!$B$8:$AL$8</c:f>
              <c:numCache>
                <c:formatCode>General</c:formatCode>
                <c:ptCount val="37"/>
                <c:pt idx="0">
                  <c:v>1</c:v>
                </c:pt>
                <c:pt idx="1">
                  <c:v>63</c:v>
                </c:pt>
                <c:pt idx="2">
                  <c:v>93</c:v>
                </c:pt>
                <c:pt idx="3">
                  <c:v>124</c:v>
                </c:pt>
                <c:pt idx="4">
                  <c:v>275</c:v>
                </c:pt>
                <c:pt idx="5">
                  <c:v>365</c:v>
                </c:pt>
                <c:pt idx="6">
                  <c:v>2</c:v>
                </c:pt>
                <c:pt idx="7">
                  <c:v>2</c:v>
                </c:pt>
                <c:pt idx="8">
                  <c:v>173</c:v>
                </c:pt>
                <c:pt idx="9">
                  <c:v>180</c:v>
                </c:pt>
                <c:pt idx="10">
                  <c:v>89</c:v>
                </c:pt>
                <c:pt idx="11">
                  <c:v>280</c:v>
                </c:pt>
                <c:pt idx="12">
                  <c:v>418</c:v>
                </c:pt>
                <c:pt idx="13">
                  <c:v>14</c:v>
                </c:pt>
                <c:pt idx="14">
                  <c:v>2</c:v>
                </c:pt>
                <c:pt idx="15">
                  <c:v>448</c:v>
                </c:pt>
                <c:pt idx="16">
                  <c:v>514</c:v>
                </c:pt>
                <c:pt idx="17">
                  <c:v>395</c:v>
                </c:pt>
                <c:pt idx="18">
                  <c:v>508</c:v>
                </c:pt>
                <c:pt idx="19">
                  <c:v>634</c:v>
                </c:pt>
                <c:pt idx="20">
                  <c:v>13</c:v>
                </c:pt>
                <c:pt idx="21">
                  <c:v>0</c:v>
                </c:pt>
                <c:pt idx="22">
                  <c:v>436</c:v>
                </c:pt>
                <c:pt idx="23">
                  <c:v>478</c:v>
                </c:pt>
                <c:pt idx="24">
                  <c:v>424</c:v>
                </c:pt>
                <c:pt idx="25">
                  <c:v>419</c:v>
                </c:pt>
                <c:pt idx="26">
                  <c:v>370</c:v>
                </c:pt>
                <c:pt idx="27">
                  <c:v>25</c:v>
                </c:pt>
                <c:pt idx="28">
                  <c:v>2</c:v>
                </c:pt>
                <c:pt idx="29">
                  <c:v>179</c:v>
                </c:pt>
                <c:pt idx="30">
                  <c:v>277</c:v>
                </c:pt>
                <c:pt idx="31">
                  <c:v>441</c:v>
                </c:pt>
                <c:pt idx="32">
                  <c:v>508</c:v>
                </c:pt>
                <c:pt idx="33">
                  <c:v>18</c:v>
                </c:pt>
                <c:pt idx="34">
                  <c:v>25</c:v>
                </c:pt>
                <c:pt idx="35">
                  <c:v>1</c:v>
                </c:pt>
                <c:pt idx="36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438-4600-9646-2A42442709C5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Královéhradecký kraj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List1!$B$9:$AL$9</c:f>
              <c:numCache>
                <c:formatCode>General</c:formatCode>
                <c:ptCount val="37"/>
                <c:pt idx="0">
                  <c:v>1</c:v>
                </c:pt>
                <c:pt idx="1">
                  <c:v>226</c:v>
                </c:pt>
                <c:pt idx="2">
                  <c:v>359</c:v>
                </c:pt>
                <c:pt idx="3">
                  <c:v>551</c:v>
                </c:pt>
                <c:pt idx="4">
                  <c:v>470</c:v>
                </c:pt>
                <c:pt idx="5">
                  <c:v>373</c:v>
                </c:pt>
                <c:pt idx="6">
                  <c:v>199</c:v>
                </c:pt>
                <c:pt idx="7">
                  <c:v>34</c:v>
                </c:pt>
                <c:pt idx="8">
                  <c:v>194</c:v>
                </c:pt>
                <c:pt idx="9">
                  <c:v>458</c:v>
                </c:pt>
                <c:pt idx="10">
                  <c:v>427</c:v>
                </c:pt>
                <c:pt idx="11">
                  <c:v>427</c:v>
                </c:pt>
                <c:pt idx="12">
                  <c:v>350</c:v>
                </c:pt>
                <c:pt idx="13">
                  <c:v>141</c:v>
                </c:pt>
                <c:pt idx="14">
                  <c:v>34</c:v>
                </c:pt>
                <c:pt idx="15">
                  <c:v>341</c:v>
                </c:pt>
                <c:pt idx="16">
                  <c:v>472</c:v>
                </c:pt>
                <c:pt idx="17">
                  <c:v>536</c:v>
                </c:pt>
                <c:pt idx="18">
                  <c:v>422</c:v>
                </c:pt>
                <c:pt idx="19">
                  <c:v>476</c:v>
                </c:pt>
                <c:pt idx="20">
                  <c:v>357</c:v>
                </c:pt>
                <c:pt idx="21">
                  <c:v>119</c:v>
                </c:pt>
                <c:pt idx="22">
                  <c:v>410</c:v>
                </c:pt>
                <c:pt idx="23">
                  <c:v>651</c:v>
                </c:pt>
                <c:pt idx="24">
                  <c:v>681</c:v>
                </c:pt>
                <c:pt idx="25">
                  <c:v>750</c:v>
                </c:pt>
                <c:pt idx="26">
                  <c:v>517</c:v>
                </c:pt>
                <c:pt idx="27">
                  <c:v>304</c:v>
                </c:pt>
                <c:pt idx="28">
                  <c:v>60</c:v>
                </c:pt>
                <c:pt idx="29">
                  <c:v>384</c:v>
                </c:pt>
                <c:pt idx="30">
                  <c:v>675</c:v>
                </c:pt>
                <c:pt idx="31">
                  <c:v>860</c:v>
                </c:pt>
                <c:pt idx="32">
                  <c:v>672</c:v>
                </c:pt>
                <c:pt idx="33">
                  <c:v>137</c:v>
                </c:pt>
                <c:pt idx="34">
                  <c:v>1</c:v>
                </c:pt>
                <c:pt idx="35">
                  <c:v>1</c:v>
                </c:pt>
                <c:pt idx="36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438-4600-9646-2A42442709C5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Pardubický kraj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List1!$B$10:$AL$10</c:f>
              <c:numCache>
                <c:formatCode>General</c:formatCode>
                <c:ptCount val="37"/>
                <c:pt idx="0">
                  <c:v>0</c:v>
                </c:pt>
                <c:pt idx="1">
                  <c:v>43</c:v>
                </c:pt>
                <c:pt idx="2">
                  <c:v>244</c:v>
                </c:pt>
                <c:pt idx="3">
                  <c:v>790</c:v>
                </c:pt>
                <c:pt idx="4">
                  <c:v>1016</c:v>
                </c:pt>
                <c:pt idx="5">
                  <c:v>695</c:v>
                </c:pt>
                <c:pt idx="6">
                  <c:v>104</c:v>
                </c:pt>
                <c:pt idx="7">
                  <c:v>67</c:v>
                </c:pt>
                <c:pt idx="8">
                  <c:v>558</c:v>
                </c:pt>
                <c:pt idx="9">
                  <c:v>686</c:v>
                </c:pt>
                <c:pt idx="10">
                  <c:v>736</c:v>
                </c:pt>
                <c:pt idx="11">
                  <c:v>707</c:v>
                </c:pt>
                <c:pt idx="12">
                  <c:v>759</c:v>
                </c:pt>
                <c:pt idx="13">
                  <c:v>346</c:v>
                </c:pt>
                <c:pt idx="14">
                  <c:v>49</c:v>
                </c:pt>
                <c:pt idx="15">
                  <c:v>472</c:v>
                </c:pt>
                <c:pt idx="16">
                  <c:v>607</c:v>
                </c:pt>
                <c:pt idx="17">
                  <c:v>351</c:v>
                </c:pt>
                <c:pt idx="18">
                  <c:v>624</c:v>
                </c:pt>
                <c:pt idx="19">
                  <c:v>374</c:v>
                </c:pt>
                <c:pt idx="20">
                  <c:v>227</c:v>
                </c:pt>
                <c:pt idx="21">
                  <c:v>108</c:v>
                </c:pt>
                <c:pt idx="22">
                  <c:v>389</c:v>
                </c:pt>
                <c:pt idx="23">
                  <c:v>491</c:v>
                </c:pt>
                <c:pt idx="24">
                  <c:v>564</c:v>
                </c:pt>
                <c:pt idx="25">
                  <c:v>541</c:v>
                </c:pt>
                <c:pt idx="26">
                  <c:v>282</c:v>
                </c:pt>
                <c:pt idx="27">
                  <c:v>101</c:v>
                </c:pt>
                <c:pt idx="28">
                  <c:v>43</c:v>
                </c:pt>
                <c:pt idx="29">
                  <c:v>301</c:v>
                </c:pt>
                <c:pt idx="30">
                  <c:v>463</c:v>
                </c:pt>
                <c:pt idx="31">
                  <c:v>473</c:v>
                </c:pt>
                <c:pt idx="32">
                  <c:v>629</c:v>
                </c:pt>
                <c:pt idx="33">
                  <c:v>6</c:v>
                </c:pt>
                <c:pt idx="34">
                  <c:v>116</c:v>
                </c:pt>
                <c:pt idx="35">
                  <c:v>50</c:v>
                </c:pt>
                <c:pt idx="3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438-4600-9646-2A42442709C5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Kraj Vysočina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List1!$B$11:$AL$11</c:f>
              <c:numCache>
                <c:formatCode>General</c:formatCode>
                <c:ptCount val="37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39</c:v>
                </c:pt>
                <c:pt idx="6">
                  <c:v>0</c:v>
                </c:pt>
                <c:pt idx="7">
                  <c:v>0</c:v>
                </c:pt>
                <c:pt idx="8">
                  <c:v>30</c:v>
                </c:pt>
                <c:pt idx="9">
                  <c:v>169</c:v>
                </c:pt>
                <c:pt idx="10">
                  <c:v>277</c:v>
                </c:pt>
                <c:pt idx="11">
                  <c:v>368</c:v>
                </c:pt>
                <c:pt idx="12">
                  <c:v>475</c:v>
                </c:pt>
                <c:pt idx="13">
                  <c:v>203</c:v>
                </c:pt>
                <c:pt idx="14">
                  <c:v>0</c:v>
                </c:pt>
                <c:pt idx="15">
                  <c:v>214</c:v>
                </c:pt>
                <c:pt idx="16">
                  <c:v>202</c:v>
                </c:pt>
                <c:pt idx="17">
                  <c:v>372</c:v>
                </c:pt>
                <c:pt idx="18">
                  <c:v>319</c:v>
                </c:pt>
                <c:pt idx="19">
                  <c:v>404</c:v>
                </c:pt>
                <c:pt idx="20">
                  <c:v>95</c:v>
                </c:pt>
                <c:pt idx="21">
                  <c:v>48</c:v>
                </c:pt>
                <c:pt idx="22">
                  <c:v>200</c:v>
                </c:pt>
                <c:pt idx="23">
                  <c:v>80</c:v>
                </c:pt>
                <c:pt idx="24">
                  <c:v>115</c:v>
                </c:pt>
                <c:pt idx="25">
                  <c:v>100</c:v>
                </c:pt>
                <c:pt idx="26">
                  <c:v>12</c:v>
                </c:pt>
                <c:pt idx="27">
                  <c:v>12</c:v>
                </c:pt>
                <c:pt idx="28">
                  <c:v>0</c:v>
                </c:pt>
                <c:pt idx="29">
                  <c:v>44</c:v>
                </c:pt>
                <c:pt idx="30">
                  <c:v>60</c:v>
                </c:pt>
                <c:pt idx="31">
                  <c:v>105</c:v>
                </c:pt>
                <c:pt idx="32">
                  <c:v>202</c:v>
                </c:pt>
                <c:pt idx="33">
                  <c:v>18</c:v>
                </c:pt>
                <c:pt idx="34">
                  <c:v>1</c:v>
                </c:pt>
                <c:pt idx="35">
                  <c:v>0</c:v>
                </c:pt>
                <c:pt idx="3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438-4600-9646-2A42442709C5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Jihomoravský kraj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List1!$B$12:$AL$12</c:f>
              <c:numCache>
                <c:formatCode>General</c:formatCode>
                <c:ptCount val="37"/>
                <c:pt idx="0">
                  <c:v>12</c:v>
                </c:pt>
                <c:pt idx="1">
                  <c:v>322</c:v>
                </c:pt>
                <c:pt idx="2">
                  <c:v>307</c:v>
                </c:pt>
                <c:pt idx="3">
                  <c:v>553</c:v>
                </c:pt>
                <c:pt idx="4">
                  <c:v>696</c:v>
                </c:pt>
                <c:pt idx="5">
                  <c:v>668</c:v>
                </c:pt>
                <c:pt idx="6">
                  <c:v>25</c:v>
                </c:pt>
                <c:pt idx="7">
                  <c:v>32</c:v>
                </c:pt>
                <c:pt idx="8">
                  <c:v>704</c:v>
                </c:pt>
                <c:pt idx="9">
                  <c:v>888</c:v>
                </c:pt>
                <c:pt idx="10">
                  <c:v>968</c:v>
                </c:pt>
                <c:pt idx="11">
                  <c:v>1174</c:v>
                </c:pt>
                <c:pt idx="12">
                  <c:v>1424</c:v>
                </c:pt>
                <c:pt idx="13">
                  <c:v>115</c:v>
                </c:pt>
                <c:pt idx="14">
                  <c:v>50</c:v>
                </c:pt>
                <c:pt idx="15">
                  <c:v>869</c:v>
                </c:pt>
                <c:pt idx="16">
                  <c:v>1167</c:v>
                </c:pt>
                <c:pt idx="17">
                  <c:v>1313</c:v>
                </c:pt>
                <c:pt idx="18">
                  <c:v>1619</c:v>
                </c:pt>
                <c:pt idx="19">
                  <c:v>1782</c:v>
                </c:pt>
                <c:pt idx="20">
                  <c:v>201</c:v>
                </c:pt>
                <c:pt idx="21">
                  <c:v>55</c:v>
                </c:pt>
                <c:pt idx="22">
                  <c:v>1367</c:v>
                </c:pt>
                <c:pt idx="23">
                  <c:v>1537</c:v>
                </c:pt>
                <c:pt idx="24">
                  <c:v>1420</c:v>
                </c:pt>
                <c:pt idx="25">
                  <c:v>1368</c:v>
                </c:pt>
                <c:pt idx="26">
                  <c:v>1091</c:v>
                </c:pt>
                <c:pt idx="27">
                  <c:v>39</c:v>
                </c:pt>
                <c:pt idx="28">
                  <c:v>0</c:v>
                </c:pt>
                <c:pt idx="29">
                  <c:v>1186</c:v>
                </c:pt>
                <c:pt idx="30">
                  <c:v>2270</c:v>
                </c:pt>
                <c:pt idx="31">
                  <c:v>2080</c:v>
                </c:pt>
                <c:pt idx="32">
                  <c:v>1549</c:v>
                </c:pt>
                <c:pt idx="33">
                  <c:v>90</c:v>
                </c:pt>
                <c:pt idx="34">
                  <c:v>2</c:v>
                </c:pt>
                <c:pt idx="35">
                  <c:v>1</c:v>
                </c:pt>
                <c:pt idx="3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DE-43E0-9489-B921B728B2A0}"/>
            </c:ext>
          </c:extLst>
        </c:ser>
        <c:ser>
          <c:idx val="11"/>
          <c:order val="11"/>
          <c:tx>
            <c:strRef>
              <c:f>List1!$A$13</c:f>
              <c:strCache>
                <c:ptCount val="1"/>
                <c:pt idx="0">
                  <c:v>Olomoucký kraj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List1!$B$13:$AL$13</c:f>
              <c:numCache>
                <c:formatCode>General</c:formatCode>
                <c:ptCount val="37"/>
                <c:pt idx="0">
                  <c:v>0</c:v>
                </c:pt>
                <c:pt idx="1">
                  <c:v>79</c:v>
                </c:pt>
                <c:pt idx="2">
                  <c:v>130</c:v>
                </c:pt>
                <c:pt idx="3">
                  <c:v>231</c:v>
                </c:pt>
                <c:pt idx="4">
                  <c:v>234</c:v>
                </c:pt>
                <c:pt idx="5">
                  <c:v>182</c:v>
                </c:pt>
                <c:pt idx="6">
                  <c:v>47</c:v>
                </c:pt>
                <c:pt idx="7">
                  <c:v>0</c:v>
                </c:pt>
                <c:pt idx="8">
                  <c:v>189</c:v>
                </c:pt>
                <c:pt idx="9">
                  <c:v>324</c:v>
                </c:pt>
                <c:pt idx="10">
                  <c:v>723</c:v>
                </c:pt>
                <c:pt idx="11">
                  <c:v>794</c:v>
                </c:pt>
                <c:pt idx="12">
                  <c:v>743</c:v>
                </c:pt>
                <c:pt idx="13">
                  <c:v>307</c:v>
                </c:pt>
                <c:pt idx="14">
                  <c:v>1</c:v>
                </c:pt>
                <c:pt idx="15">
                  <c:v>418</c:v>
                </c:pt>
                <c:pt idx="16">
                  <c:v>338</c:v>
                </c:pt>
                <c:pt idx="17">
                  <c:v>583</c:v>
                </c:pt>
                <c:pt idx="18">
                  <c:v>473</c:v>
                </c:pt>
                <c:pt idx="19">
                  <c:v>474</c:v>
                </c:pt>
                <c:pt idx="20">
                  <c:v>85</c:v>
                </c:pt>
                <c:pt idx="21">
                  <c:v>23</c:v>
                </c:pt>
                <c:pt idx="22">
                  <c:v>383</c:v>
                </c:pt>
                <c:pt idx="23">
                  <c:v>335</c:v>
                </c:pt>
                <c:pt idx="24">
                  <c:v>461</c:v>
                </c:pt>
                <c:pt idx="25">
                  <c:v>309</c:v>
                </c:pt>
                <c:pt idx="26">
                  <c:v>283</c:v>
                </c:pt>
                <c:pt idx="27">
                  <c:v>125</c:v>
                </c:pt>
                <c:pt idx="28">
                  <c:v>53</c:v>
                </c:pt>
                <c:pt idx="29">
                  <c:v>150</c:v>
                </c:pt>
                <c:pt idx="30">
                  <c:v>364</c:v>
                </c:pt>
                <c:pt idx="31">
                  <c:v>838</c:v>
                </c:pt>
                <c:pt idx="32">
                  <c:v>1258</c:v>
                </c:pt>
                <c:pt idx="33">
                  <c:v>475</c:v>
                </c:pt>
                <c:pt idx="34">
                  <c:v>157</c:v>
                </c:pt>
                <c:pt idx="35">
                  <c:v>0</c:v>
                </c:pt>
                <c:pt idx="3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DE-43E0-9489-B921B728B2A0}"/>
            </c:ext>
          </c:extLst>
        </c:ser>
        <c:ser>
          <c:idx val="12"/>
          <c:order val="12"/>
          <c:tx>
            <c:strRef>
              <c:f>List1!$A$14</c:f>
              <c:strCache>
                <c:ptCount val="1"/>
                <c:pt idx="0">
                  <c:v>Zlínský kraj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List1!$B$14:$AL$14</c:f>
              <c:numCache>
                <c:formatCode>General</c:formatCode>
                <c:ptCount val="37"/>
                <c:pt idx="0">
                  <c:v>23</c:v>
                </c:pt>
                <c:pt idx="1">
                  <c:v>458</c:v>
                </c:pt>
                <c:pt idx="2">
                  <c:v>522</c:v>
                </c:pt>
                <c:pt idx="3">
                  <c:v>734</c:v>
                </c:pt>
                <c:pt idx="4">
                  <c:v>757</c:v>
                </c:pt>
                <c:pt idx="5">
                  <c:v>457</c:v>
                </c:pt>
                <c:pt idx="6">
                  <c:v>47</c:v>
                </c:pt>
                <c:pt idx="7">
                  <c:v>11</c:v>
                </c:pt>
                <c:pt idx="8">
                  <c:v>372</c:v>
                </c:pt>
                <c:pt idx="9">
                  <c:v>441</c:v>
                </c:pt>
                <c:pt idx="10">
                  <c:v>683</c:v>
                </c:pt>
                <c:pt idx="11">
                  <c:v>839</c:v>
                </c:pt>
                <c:pt idx="12">
                  <c:v>595</c:v>
                </c:pt>
                <c:pt idx="13">
                  <c:v>44</c:v>
                </c:pt>
                <c:pt idx="14">
                  <c:v>2</c:v>
                </c:pt>
                <c:pt idx="15">
                  <c:v>280</c:v>
                </c:pt>
                <c:pt idx="16">
                  <c:v>406</c:v>
                </c:pt>
                <c:pt idx="17">
                  <c:v>741</c:v>
                </c:pt>
                <c:pt idx="18">
                  <c:v>943</c:v>
                </c:pt>
                <c:pt idx="19">
                  <c:v>574</c:v>
                </c:pt>
                <c:pt idx="20">
                  <c:v>45</c:v>
                </c:pt>
                <c:pt idx="21">
                  <c:v>11</c:v>
                </c:pt>
                <c:pt idx="22">
                  <c:v>703</c:v>
                </c:pt>
                <c:pt idx="23">
                  <c:v>902</c:v>
                </c:pt>
                <c:pt idx="24">
                  <c:v>1064</c:v>
                </c:pt>
                <c:pt idx="25">
                  <c:v>991</c:v>
                </c:pt>
                <c:pt idx="26">
                  <c:v>558</c:v>
                </c:pt>
                <c:pt idx="27">
                  <c:v>59</c:v>
                </c:pt>
                <c:pt idx="28">
                  <c:v>3</c:v>
                </c:pt>
                <c:pt idx="29">
                  <c:v>265</c:v>
                </c:pt>
                <c:pt idx="30">
                  <c:v>642</c:v>
                </c:pt>
                <c:pt idx="31">
                  <c:v>1126</c:v>
                </c:pt>
                <c:pt idx="32">
                  <c:v>1264</c:v>
                </c:pt>
                <c:pt idx="33">
                  <c:v>44</c:v>
                </c:pt>
                <c:pt idx="34">
                  <c:v>63</c:v>
                </c:pt>
                <c:pt idx="35">
                  <c:v>1</c:v>
                </c:pt>
                <c:pt idx="3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DE-43E0-9489-B921B728B2A0}"/>
            </c:ext>
          </c:extLst>
        </c:ser>
        <c:ser>
          <c:idx val="13"/>
          <c:order val="13"/>
          <c:tx>
            <c:strRef>
              <c:f>List1!$A$15</c:f>
              <c:strCache>
                <c:ptCount val="1"/>
                <c:pt idx="0">
                  <c:v>Moravskoslezský kraj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List1!$B$15:$AL$15</c:f>
              <c:numCache>
                <c:formatCode>General</c:formatCode>
                <c:ptCount val="37"/>
                <c:pt idx="0">
                  <c:v>0</c:v>
                </c:pt>
                <c:pt idx="1">
                  <c:v>162</c:v>
                </c:pt>
                <c:pt idx="2">
                  <c:v>511</c:v>
                </c:pt>
                <c:pt idx="3">
                  <c:v>806</c:v>
                </c:pt>
                <c:pt idx="4">
                  <c:v>554</c:v>
                </c:pt>
                <c:pt idx="5">
                  <c:v>518</c:v>
                </c:pt>
                <c:pt idx="6">
                  <c:v>491</c:v>
                </c:pt>
                <c:pt idx="7">
                  <c:v>122</c:v>
                </c:pt>
                <c:pt idx="8">
                  <c:v>1276</c:v>
                </c:pt>
                <c:pt idx="9">
                  <c:v>1625</c:v>
                </c:pt>
                <c:pt idx="10">
                  <c:v>1893</c:v>
                </c:pt>
                <c:pt idx="11">
                  <c:v>1758</c:v>
                </c:pt>
                <c:pt idx="12">
                  <c:v>1299</c:v>
                </c:pt>
                <c:pt idx="13">
                  <c:v>61</c:v>
                </c:pt>
                <c:pt idx="14">
                  <c:v>1</c:v>
                </c:pt>
                <c:pt idx="15">
                  <c:v>1105</c:v>
                </c:pt>
                <c:pt idx="16">
                  <c:v>1740</c:v>
                </c:pt>
                <c:pt idx="17">
                  <c:v>1594</c:v>
                </c:pt>
                <c:pt idx="18">
                  <c:v>1588</c:v>
                </c:pt>
                <c:pt idx="19">
                  <c:v>1366</c:v>
                </c:pt>
                <c:pt idx="20">
                  <c:v>175</c:v>
                </c:pt>
                <c:pt idx="21">
                  <c:v>9</c:v>
                </c:pt>
                <c:pt idx="22">
                  <c:v>638</c:v>
                </c:pt>
                <c:pt idx="23">
                  <c:v>1070</c:v>
                </c:pt>
                <c:pt idx="24">
                  <c:v>1262</c:v>
                </c:pt>
                <c:pt idx="25">
                  <c:v>1027</c:v>
                </c:pt>
                <c:pt idx="26">
                  <c:v>736</c:v>
                </c:pt>
                <c:pt idx="27">
                  <c:v>124</c:v>
                </c:pt>
                <c:pt idx="28">
                  <c:v>3</c:v>
                </c:pt>
                <c:pt idx="29">
                  <c:v>568</c:v>
                </c:pt>
                <c:pt idx="30">
                  <c:v>766</c:v>
                </c:pt>
                <c:pt idx="31">
                  <c:v>846</c:v>
                </c:pt>
                <c:pt idx="32">
                  <c:v>689</c:v>
                </c:pt>
                <c:pt idx="33">
                  <c:v>3</c:v>
                </c:pt>
                <c:pt idx="34">
                  <c:v>3</c:v>
                </c:pt>
                <c:pt idx="35">
                  <c:v>1</c:v>
                </c:pt>
                <c:pt idx="36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DE-43E0-9489-B921B728B2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764139039"/>
        <c:axId val="595872255"/>
      </c:barChart>
      <c:catAx>
        <c:axId val="76413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95872255"/>
        <c:crosses val="autoZero"/>
        <c:auto val="1"/>
        <c:lblAlgn val="ctr"/>
        <c:lblOffset val="100"/>
        <c:noMultiLvlLbl val="1"/>
      </c:catAx>
      <c:valAx>
        <c:axId val="59587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64139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118878537566286"/>
          <c:y val="0.18467906065777301"/>
          <c:w val="0.17663969027583734"/>
          <c:h val="0.730104848415122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cs-CZ" b="1" dirty="0"/>
              <a:t>Kumulativní počet podaných dávek</a:t>
            </a:r>
          </a:p>
        </c:rich>
      </c:tx>
      <c:layout>
        <c:manualLayout>
          <c:xMode val="edge"/>
          <c:yMode val="edge"/>
          <c:x val="0.26071877988090669"/>
          <c:y val="9.381086510791666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Hlavní město Praha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List1!$B$2:$AL$2</c:f>
              <c:numCache>
                <c:formatCode>General</c:formatCode>
                <c:ptCount val="37"/>
                <c:pt idx="0">
                  <c:v>7</c:v>
                </c:pt>
                <c:pt idx="1">
                  <c:v>727</c:v>
                </c:pt>
                <c:pt idx="2">
                  <c:v>1877</c:v>
                </c:pt>
                <c:pt idx="3">
                  <c:v>3061</c:v>
                </c:pt>
                <c:pt idx="4">
                  <c:v>4443</c:v>
                </c:pt>
                <c:pt idx="5">
                  <c:v>5609</c:v>
                </c:pt>
                <c:pt idx="6">
                  <c:v>5670</c:v>
                </c:pt>
                <c:pt idx="7">
                  <c:v>5688</c:v>
                </c:pt>
                <c:pt idx="8">
                  <c:v>6408</c:v>
                </c:pt>
                <c:pt idx="9">
                  <c:v>7285</c:v>
                </c:pt>
                <c:pt idx="10">
                  <c:v>8631</c:v>
                </c:pt>
                <c:pt idx="11">
                  <c:v>10359</c:v>
                </c:pt>
                <c:pt idx="12">
                  <c:v>12515</c:v>
                </c:pt>
                <c:pt idx="13">
                  <c:v>13110</c:v>
                </c:pt>
                <c:pt idx="14">
                  <c:v>13292</c:v>
                </c:pt>
                <c:pt idx="15">
                  <c:v>14496</c:v>
                </c:pt>
                <c:pt idx="16">
                  <c:v>16649</c:v>
                </c:pt>
                <c:pt idx="17">
                  <c:v>18508</c:v>
                </c:pt>
                <c:pt idx="18">
                  <c:v>20656</c:v>
                </c:pt>
                <c:pt idx="19">
                  <c:v>22198</c:v>
                </c:pt>
                <c:pt idx="20">
                  <c:v>22296</c:v>
                </c:pt>
                <c:pt idx="21">
                  <c:v>22337</c:v>
                </c:pt>
                <c:pt idx="22">
                  <c:v>23968</c:v>
                </c:pt>
                <c:pt idx="23">
                  <c:v>25677</c:v>
                </c:pt>
                <c:pt idx="24">
                  <c:v>27358</c:v>
                </c:pt>
                <c:pt idx="25">
                  <c:v>29060</c:v>
                </c:pt>
                <c:pt idx="26">
                  <c:v>30905</c:v>
                </c:pt>
                <c:pt idx="27">
                  <c:v>31077</c:v>
                </c:pt>
                <c:pt idx="28">
                  <c:v>31116</c:v>
                </c:pt>
                <c:pt idx="29">
                  <c:v>32142</c:v>
                </c:pt>
                <c:pt idx="30">
                  <c:v>33811</c:v>
                </c:pt>
                <c:pt idx="31">
                  <c:v>35659</c:v>
                </c:pt>
                <c:pt idx="32">
                  <c:v>37991</c:v>
                </c:pt>
                <c:pt idx="33">
                  <c:v>38723</c:v>
                </c:pt>
                <c:pt idx="34">
                  <c:v>39207</c:v>
                </c:pt>
                <c:pt idx="35">
                  <c:v>39209</c:v>
                </c:pt>
                <c:pt idx="36">
                  <c:v>39211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38-4600-9646-2A42442709C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Jihomoravský kraj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List1!$B$3:$AL$3</c:f>
              <c:numCache>
                <c:formatCode>General</c:formatCode>
                <c:ptCount val="37"/>
                <c:pt idx="0">
                  <c:v>12</c:v>
                </c:pt>
                <c:pt idx="1">
                  <c:v>334</c:v>
                </c:pt>
                <c:pt idx="2">
                  <c:v>641</c:v>
                </c:pt>
                <c:pt idx="3">
                  <c:v>1194</c:v>
                </c:pt>
                <c:pt idx="4">
                  <c:v>1890</c:v>
                </c:pt>
                <c:pt idx="5">
                  <c:v>2558</c:v>
                </c:pt>
                <c:pt idx="6">
                  <c:v>2583</c:v>
                </c:pt>
                <c:pt idx="7">
                  <c:v>2615</c:v>
                </c:pt>
                <c:pt idx="8">
                  <c:v>3319</c:v>
                </c:pt>
                <c:pt idx="9">
                  <c:v>4207</c:v>
                </c:pt>
                <c:pt idx="10">
                  <c:v>5175</c:v>
                </c:pt>
                <c:pt idx="11">
                  <c:v>6349</c:v>
                </c:pt>
                <c:pt idx="12">
                  <c:v>7773</c:v>
                </c:pt>
                <c:pt idx="13">
                  <c:v>7888</c:v>
                </c:pt>
                <c:pt idx="14">
                  <c:v>7938</c:v>
                </c:pt>
                <c:pt idx="15">
                  <c:v>8807</c:v>
                </c:pt>
                <c:pt idx="16">
                  <c:v>9974</c:v>
                </c:pt>
                <c:pt idx="17">
                  <c:v>11287</c:v>
                </c:pt>
                <c:pt idx="18">
                  <c:v>12906</c:v>
                </c:pt>
                <c:pt idx="19">
                  <c:v>14688</c:v>
                </c:pt>
                <c:pt idx="20">
                  <c:v>14889</c:v>
                </c:pt>
                <c:pt idx="21">
                  <c:v>14944</c:v>
                </c:pt>
                <c:pt idx="22">
                  <c:v>16311</c:v>
                </c:pt>
                <c:pt idx="23">
                  <c:v>17848</c:v>
                </c:pt>
                <c:pt idx="24">
                  <c:v>19268</c:v>
                </c:pt>
                <c:pt idx="25">
                  <c:v>20636</c:v>
                </c:pt>
                <c:pt idx="26">
                  <c:v>21727</c:v>
                </c:pt>
                <c:pt idx="27">
                  <c:v>21766</c:v>
                </c:pt>
                <c:pt idx="28">
                  <c:v>21766</c:v>
                </c:pt>
                <c:pt idx="29">
                  <c:v>22952</c:v>
                </c:pt>
                <c:pt idx="30">
                  <c:v>25222</c:v>
                </c:pt>
                <c:pt idx="31">
                  <c:v>27302</c:v>
                </c:pt>
                <c:pt idx="32">
                  <c:v>28851</c:v>
                </c:pt>
                <c:pt idx="33">
                  <c:v>28941</c:v>
                </c:pt>
                <c:pt idx="34">
                  <c:v>28943</c:v>
                </c:pt>
                <c:pt idx="35">
                  <c:v>28944</c:v>
                </c:pt>
                <c:pt idx="36">
                  <c:v>28949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38-4600-9646-2A42442709C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Moravskoslezský kraj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List1!$B$4:$AL$4</c:f>
              <c:numCache>
                <c:formatCode>General</c:formatCode>
                <c:ptCount val="37"/>
                <c:pt idx="0">
                  <c:v>0</c:v>
                </c:pt>
                <c:pt idx="1">
                  <c:v>162</c:v>
                </c:pt>
                <c:pt idx="2">
                  <c:v>673</c:v>
                </c:pt>
                <c:pt idx="3">
                  <c:v>1479</c:v>
                </c:pt>
                <c:pt idx="4">
                  <c:v>2033</c:v>
                </c:pt>
                <c:pt idx="5">
                  <c:v>2551</c:v>
                </c:pt>
                <c:pt idx="6">
                  <c:v>3042</c:v>
                </c:pt>
                <c:pt idx="7">
                  <c:v>3164</c:v>
                </c:pt>
                <c:pt idx="8">
                  <c:v>4440</c:v>
                </c:pt>
                <c:pt idx="9">
                  <c:v>6065</c:v>
                </c:pt>
                <c:pt idx="10">
                  <c:v>7958</c:v>
                </c:pt>
                <c:pt idx="11">
                  <c:v>9716</c:v>
                </c:pt>
                <c:pt idx="12">
                  <c:v>11015</c:v>
                </c:pt>
                <c:pt idx="13">
                  <c:v>11076</c:v>
                </c:pt>
                <c:pt idx="14">
                  <c:v>11077</c:v>
                </c:pt>
                <c:pt idx="15">
                  <c:v>12182</c:v>
                </c:pt>
                <c:pt idx="16">
                  <c:v>13922</c:v>
                </c:pt>
                <c:pt idx="17">
                  <c:v>15516</c:v>
                </c:pt>
                <c:pt idx="18">
                  <c:v>17104</c:v>
                </c:pt>
                <c:pt idx="19">
                  <c:v>18470</c:v>
                </c:pt>
                <c:pt idx="20">
                  <c:v>18645</c:v>
                </c:pt>
                <c:pt idx="21">
                  <c:v>18654</c:v>
                </c:pt>
                <c:pt idx="22">
                  <c:v>19292</c:v>
                </c:pt>
                <c:pt idx="23">
                  <c:v>20362</c:v>
                </c:pt>
                <c:pt idx="24">
                  <c:v>21624</c:v>
                </c:pt>
                <c:pt idx="25">
                  <c:v>22651</c:v>
                </c:pt>
                <c:pt idx="26">
                  <c:v>23387</c:v>
                </c:pt>
                <c:pt idx="27">
                  <c:v>23511</c:v>
                </c:pt>
                <c:pt idx="28">
                  <c:v>23514</c:v>
                </c:pt>
                <c:pt idx="29">
                  <c:v>24082</c:v>
                </c:pt>
                <c:pt idx="30">
                  <c:v>24848</c:v>
                </c:pt>
                <c:pt idx="31">
                  <c:v>25694</c:v>
                </c:pt>
                <c:pt idx="32">
                  <c:v>26383</c:v>
                </c:pt>
                <c:pt idx="33">
                  <c:v>26386</c:v>
                </c:pt>
                <c:pt idx="34">
                  <c:v>26389</c:v>
                </c:pt>
                <c:pt idx="35">
                  <c:v>26390</c:v>
                </c:pt>
                <c:pt idx="36">
                  <c:v>26394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38-4600-9646-2A42442709C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Zlínský kraj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List1!$B$5:$AL$5</c:f>
              <c:numCache>
                <c:formatCode>General</c:formatCode>
                <c:ptCount val="37"/>
                <c:pt idx="0">
                  <c:v>23</c:v>
                </c:pt>
                <c:pt idx="1">
                  <c:v>481</c:v>
                </c:pt>
                <c:pt idx="2">
                  <c:v>1003</c:v>
                </c:pt>
                <c:pt idx="3">
                  <c:v>1737</c:v>
                </c:pt>
                <c:pt idx="4">
                  <c:v>2494</c:v>
                </c:pt>
                <c:pt idx="5">
                  <c:v>2951</c:v>
                </c:pt>
                <c:pt idx="6">
                  <c:v>2998</c:v>
                </c:pt>
                <c:pt idx="7">
                  <c:v>3009</c:v>
                </c:pt>
                <c:pt idx="8">
                  <c:v>3381</c:v>
                </c:pt>
                <c:pt idx="9">
                  <c:v>3822</c:v>
                </c:pt>
                <c:pt idx="10">
                  <c:v>4505</c:v>
                </c:pt>
                <c:pt idx="11">
                  <c:v>5344</c:v>
                </c:pt>
                <c:pt idx="12">
                  <c:v>5939</c:v>
                </c:pt>
                <c:pt idx="13">
                  <c:v>5983</c:v>
                </c:pt>
                <c:pt idx="14">
                  <c:v>5985</c:v>
                </c:pt>
                <c:pt idx="15">
                  <c:v>6265</c:v>
                </c:pt>
                <c:pt idx="16">
                  <c:v>6671</c:v>
                </c:pt>
                <c:pt idx="17">
                  <c:v>7412</c:v>
                </c:pt>
                <c:pt idx="18">
                  <c:v>8355</c:v>
                </c:pt>
                <c:pt idx="19">
                  <c:v>8929</c:v>
                </c:pt>
                <c:pt idx="20">
                  <c:v>8974</c:v>
                </c:pt>
                <c:pt idx="21">
                  <c:v>8985</c:v>
                </c:pt>
                <c:pt idx="22">
                  <c:v>9688</c:v>
                </c:pt>
                <c:pt idx="23">
                  <c:v>10590</c:v>
                </c:pt>
                <c:pt idx="24">
                  <c:v>11654</c:v>
                </c:pt>
                <c:pt idx="25">
                  <c:v>12645</c:v>
                </c:pt>
                <c:pt idx="26">
                  <c:v>13203</c:v>
                </c:pt>
                <c:pt idx="27">
                  <c:v>13262</c:v>
                </c:pt>
                <c:pt idx="28">
                  <c:v>13265</c:v>
                </c:pt>
                <c:pt idx="29">
                  <c:v>13530</c:v>
                </c:pt>
                <c:pt idx="30">
                  <c:v>14172</c:v>
                </c:pt>
                <c:pt idx="31">
                  <c:v>15298</c:v>
                </c:pt>
                <c:pt idx="32">
                  <c:v>16562</c:v>
                </c:pt>
                <c:pt idx="33">
                  <c:v>16606</c:v>
                </c:pt>
                <c:pt idx="34">
                  <c:v>16669</c:v>
                </c:pt>
                <c:pt idx="35">
                  <c:v>16670</c:v>
                </c:pt>
                <c:pt idx="36">
                  <c:v>16672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438-4600-9646-2A42442709C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Středočeský kraj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List1!$B$6:$AL$6</c:f>
              <c:numCache>
                <c:formatCode>General</c:formatCode>
                <c:ptCount val="37"/>
                <c:pt idx="0">
                  <c:v>2</c:v>
                </c:pt>
                <c:pt idx="1">
                  <c:v>293</c:v>
                </c:pt>
                <c:pt idx="2">
                  <c:v>592</c:v>
                </c:pt>
                <c:pt idx="3">
                  <c:v>1015</c:v>
                </c:pt>
                <c:pt idx="4">
                  <c:v>1218</c:v>
                </c:pt>
                <c:pt idx="5">
                  <c:v>1463</c:v>
                </c:pt>
                <c:pt idx="6">
                  <c:v>1463</c:v>
                </c:pt>
                <c:pt idx="7">
                  <c:v>1510</c:v>
                </c:pt>
                <c:pt idx="8">
                  <c:v>1613</c:v>
                </c:pt>
                <c:pt idx="9">
                  <c:v>1909</c:v>
                </c:pt>
                <c:pt idx="10">
                  <c:v>2862</c:v>
                </c:pt>
                <c:pt idx="11">
                  <c:v>4120</c:v>
                </c:pt>
                <c:pt idx="12">
                  <c:v>5487</c:v>
                </c:pt>
                <c:pt idx="13">
                  <c:v>5879</c:v>
                </c:pt>
                <c:pt idx="14">
                  <c:v>6037</c:v>
                </c:pt>
                <c:pt idx="15">
                  <c:v>6756</c:v>
                </c:pt>
                <c:pt idx="16">
                  <c:v>7349</c:v>
                </c:pt>
                <c:pt idx="17">
                  <c:v>7912</c:v>
                </c:pt>
                <c:pt idx="18">
                  <c:v>8659</c:v>
                </c:pt>
                <c:pt idx="19">
                  <c:v>9378</c:v>
                </c:pt>
                <c:pt idx="20">
                  <c:v>9789</c:v>
                </c:pt>
                <c:pt idx="21">
                  <c:v>9789</c:v>
                </c:pt>
                <c:pt idx="22">
                  <c:v>10726</c:v>
                </c:pt>
                <c:pt idx="23">
                  <c:v>11633</c:v>
                </c:pt>
                <c:pt idx="24">
                  <c:v>12245</c:v>
                </c:pt>
                <c:pt idx="25">
                  <c:v>12862</c:v>
                </c:pt>
                <c:pt idx="26">
                  <c:v>13547</c:v>
                </c:pt>
                <c:pt idx="27">
                  <c:v>13814</c:v>
                </c:pt>
                <c:pt idx="28">
                  <c:v>13816</c:v>
                </c:pt>
                <c:pt idx="29">
                  <c:v>14280</c:v>
                </c:pt>
                <c:pt idx="30">
                  <c:v>14905</c:v>
                </c:pt>
                <c:pt idx="31">
                  <c:v>15523</c:v>
                </c:pt>
                <c:pt idx="32">
                  <c:v>16042</c:v>
                </c:pt>
                <c:pt idx="33">
                  <c:v>16132</c:v>
                </c:pt>
                <c:pt idx="34">
                  <c:v>16136</c:v>
                </c:pt>
                <c:pt idx="35">
                  <c:v>16136</c:v>
                </c:pt>
                <c:pt idx="36">
                  <c:v>16138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438-4600-9646-2A42442709C5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Pardubický kraj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List1!$B$7:$AL$7</c:f>
              <c:numCache>
                <c:formatCode>General</c:formatCode>
                <c:ptCount val="37"/>
                <c:pt idx="0">
                  <c:v>0</c:v>
                </c:pt>
                <c:pt idx="1">
                  <c:v>43</c:v>
                </c:pt>
                <c:pt idx="2">
                  <c:v>287</c:v>
                </c:pt>
                <c:pt idx="3">
                  <c:v>1077</c:v>
                </c:pt>
                <c:pt idx="4">
                  <c:v>2093</c:v>
                </c:pt>
                <c:pt idx="5">
                  <c:v>2788</c:v>
                </c:pt>
                <c:pt idx="6">
                  <c:v>2892</c:v>
                </c:pt>
                <c:pt idx="7">
                  <c:v>2959</c:v>
                </c:pt>
                <c:pt idx="8">
                  <c:v>3517</c:v>
                </c:pt>
                <c:pt idx="9">
                  <c:v>4203</c:v>
                </c:pt>
                <c:pt idx="10">
                  <c:v>4939</c:v>
                </c:pt>
                <c:pt idx="11">
                  <c:v>5646</c:v>
                </c:pt>
                <c:pt idx="12">
                  <c:v>6405</c:v>
                </c:pt>
                <c:pt idx="13">
                  <c:v>6751</c:v>
                </c:pt>
                <c:pt idx="14">
                  <c:v>6800</c:v>
                </c:pt>
                <c:pt idx="15">
                  <c:v>7272</c:v>
                </c:pt>
                <c:pt idx="16">
                  <c:v>7879</c:v>
                </c:pt>
                <c:pt idx="17">
                  <c:v>8230</c:v>
                </c:pt>
                <c:pt idx="18">
                  <c:v>8854</c:v>
                </c:pt>
                <c:pt idx="19">
                  <c:v>9228</c:v>
                </c:pt>
                <c:pt idx="20">
                  <c:v>9455</c:v>
                </c:pt>
                <c:pt idx="21">
                  <c:v>9563</c:v>
                </c:pt>
                <c:pt idx="22">
                  <c:v>9952</c:v>
                </c:pt>
                <c:pt idx="23">
                  <c:v>10443</c:v>
                </c:pt>
                <c:pt idx="24">
                  <c:v>11007</c:v>
                </c:pt>
                <c:pt idx="25">
                  <c:v>11548</c:v>
                </c:pt>
                <c:pt idx="26">
                  <c:v>11830</c:v>
                </c:pt>
                <c:pt idx="27">
                  <c:v>11931</c:v>
                </c:pt>
                <c:pt idx="28">
                  <c:v>11974</c:v>
                </c:pt>
                <c:pt idx="29">
                  <c:v>12275</c:v>
                </c:pt>
                <c:pt idx="30">
                  <c:v>12738</c:v>
                </c:pt>
                <c:pt idx="31">
                  <c:v>13211</c:v>
                </c:pt>
                <c:pt idx="32">
                  <c:v>13840</c:v>
                </c:pt>
                <c:pt idx="33">
                  <c:v>13846</c:v>
                </c:pt>
                <c:pt idx="34">
                  <c:v>13962</c:v>
                </c:pt>
                <c:pt idx="35">
                  <c:v>14012</c:v>
                </c:pt>
                <c:pt idx="36">
                  <c:v>14013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438-4600-9646-2A42442709C5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Karlovarský kraj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List1!$B$8:$AL$8</c:f>
              <c:numCache>
                <c:formatCode>General</c:formatCode>
                <c:ptCount val="37"/>
                <c:pt idx="0">
                  <c:v>0</c:v>
                </c:pt>
                <c:pt idx="1">
                  <c:v>61</c:v>
                </c:pt>
                <c:pt idx="2">
                  <c:v>160</c:v>
                </c:pt>
                <c:pt idx="3">
                  <c:v>295</c:v>
                </c:pt>
                <c:pt idx="4">
                  <c:v>418</c:v>
                </c:pt>
                <c:pt idx="5">
                  <c:v>814</c:v>
                </c:pt>
                <c:pt idx="6">
                  <c:v>921</c:v>
                </c:pt>
                <c:pt idx="7">
                  <c:v>987</c:v>
                </c:pt>
                <c:pt idx="8">
                  <c:v>1654</c:v>
                </c:pt>
                <c:pt idx="9">
                  <c:v>2599</c:v>
                </c:pt>
                <c:pt idx="10">
                  <c:v>3794</c:v>
                </c:pt>
                <c:pt idx="11">
                  <c:v>4676</c:v>
                </c:pt>
                <c:pt idx="12">
                  <c:v>5642</c:v>
                </c:pt>
                <c:pt idx="13">
                  <c:v>5658</c:v>
                </c:pt>
                <c:pt idx="14">
                  <c:v>5759</c:v>
                </c:pt>
                <c:pt idx="15">
                  <c:v>6454</c:v>
                </c:pt>
                <c:pt idx="16">
                  <c:v>7303</c:v>
                </c:pt>
                <c:pt idx="17">
                  <c:v>8050</c:v>
                </c:pt>
                <c:pt idx="18">
                  <c:v>8561</c:v>
                </c:pt>
                <c:pt idx="19">
                  <c:v>9097</c:v>
                </c:pt>
                <c:pt idx="20">
                  <c:v>9254</c:v>
                </c:pt>
                <c:pt idx="21">
                  <c:v>9372</c:v>
                </c:pt>
                <c:pt idx="22">
                  <c:v>9977</c:v>
                </c:pt>
                <c:pt idx="23">
                  <c:v>10605</c:v>
                </c:pt>
                <c:pt idx="24">
                  <c:v>11340</c:v>
                </c:pt>
                <c:pt idx="25">
                  <c:v>11697</c:v>
                </c:pt>
                <c:pt idx="26">
                  <c:v>12077</c:v>
                </c:pt>
                <c:pt idx="27">
                  <c:v>12079</c:v>
                </c:pt>
                <c:pt idx="28">
                  <c:v>12080</c:v>
                </c:pt>
                <c:pt idx="29">
                  <c:v>12330</c:v>
                </c:pt>
                <c:pt idx="30">
                  <c:v>12811</c:v>
                </c:pt>
                <c:pt idx="31">
                  <c:v>13318</c:v>
                </c:pt>
                <c:pt idx="32">
                  <c:v>13700</c:v>
                </c:pt>
                <c:pt idx="33">
                  <c:v>13700</c:v>
                </c:pt>
                <c:pt idx="34">
                  <c:v>13703</c:v>
                </c:pt>
                <c:pt idx="35">
                  <c:v>13705</c:v>
                </c:pt>
                <c:pt idx="36">
                  <c:v>13706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438-4600-9646-2A42442709C5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Plzeňský kraj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List1!$B$9:$AL$9</c:f>
              <c:numCache>
                <c:formatCode>General</c:formatCode>
                <c:ptCount val="37"/>
                <c:pt idx="0">
                  <c:v>1</c:v>
                </c:pt>
                <c:pt idx="1">
                  <c:v>112</c:v>
                </c:pt>
                <c:pt idx="2">
                  <c:v>393</c:v>
                </c:pt>
                <c:pt idx="3">
                  <c:v>765</c:v>
                </c:pt>
                <c:pt idx="4">
                  <c:v>1023</c:v>
                </c:pt>
                <c:pt idx="5">
                  <c:v>1244</c:v>
                </c:pt>
                <c:pt idx="6">
                  <c:v>1326</c:v>
                </c:pt>
                <c:pt idx="7">
                  <c:v>1375</c:v>
                </c:pt>
                <c:pt idx="8">
                  <c:v>1864</c:v>
                </c:pt>
                <c:pt idx="9">
                  <c:v>2521</c:v>
                </c:pt>
                <c:pt idx="10">
                  <c:v>3151</c:v>
                </c:pt>
                <c:pt idx="11">
                  <c:v>3708</c:v>
                </c:pt>
                <c:pt idx="12">
                  <c:v>4317</c:v>
                </c:pt>
                <c:pt idx="13">
                  <c:v>4638</c:v>
                </c:pt>
                <c:pt idx="14">
                  <c:v>4641</c:v>
                </c:pt>
                <c:pt idx="15">
                  <c:v>4972</c:v>
                </c:pt>
                <c:pt idx="16">
                  <c:v>5620</c:v>
                </c:pt>
                <c:pt idx="17">
                  <c:v>6258</c:v>
                </c:pt>
                <c:pt idx="18">
                  <c:v>6877</c:v>
                </c:pt>
                <c:pt idx="19">
                  <c:v>7411</c:v>
                </c:pt>
                <c:pt idx="20">
                  <c:v>7730</c:v>
                </c:pt>
                <c:pt idx="21">
                  <c:v>7731</c:v>
                </c:pt>
                <c:pt idx="22">
                  <c:v>7938</c:v>
                </c:pt>
                <c:pt idx="23">
                  <c:v>8200</c:v>
                </c:pt>
                <c:pt idx="24">
                  <c:v>8682</c:v>
                </c:pt>
                <c:pt idx="25">
                  <c:v>9377</c:v>
                </c:pt>
                <c:pt idx="26">
                  <c:v>9893</c:v>
                </c:pt>
                <c:pt idx="27">
                  <c:v>10250</c:v>
                </c:pt>
                <c:pt idx="28">
                  <c:v>10278</c:v>
                </c:pt>
                <c:pt idx="29">
                  <c:v>10850</c:v>
                </c:pt>
                <c:pt idx="30">
                  <c:v>11554</c:v>
                </c:pt>
                <c:pt idx="31">
                  <c:v>12150</c:v>
                </c:pt>
                <c:pt idx="32">
                  <c:v>12617</c:v>
                </c:pt>
                <c:pt idx="33">
                  <c:v>13158</c:v>
                </c:pt>
                <c:pt idx="34">
                  <c:v>13158</c:v>
                </c:pt>
                <c:pt idx="35">
                  <c:v>13161</c:v>
                </c:pt>
                <c:pt idx="36">
                  <c:v>13161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438-4600-9646-2A42442709C5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Královéhradecký kraj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List1!$B$10:$AL$10</c:f>
              <c:numCache>
                <c:formatCode>General</c:formatCode>
                <c:ptCount val="37"/>
                <c:pt idx="0">
                  <c:v>1</c:v>
                </c:pt>
                <c:pt idx="1">
                  <c:v>227</c:v>
                </c:pt>
                <c:pt idx="2">
                  <c:v>586</c:v>
                </c:pt>
                <c:pt idx="3">
                  <c:v>1137</c:v>
                </c:pt>
                <c:pt idx="4">
                  <c:v>1607</c:v>
                </c:pt>
                <c:pt idx="5">
                  <c:v>1980</c:v>
                </c:pt>
                <c:pt idx="6">
                  <c:v>2179</c:v>
                </c:pt>
                <c:pt idx="7">
                  <c:v>2213</c:v>
                </c:pt>
                <c:pt idx="8">
                  <c:v>2407</c:v>
                </c:pt>
                <c:pt idx="9">
                  <c:v>2865</c:v>
                </c:pt>
                <c:pt idx="10">
                  <c:v>3292</c:v>
                </c:pt>
                <c:pt idx="11">
                  <c:v>3719</c:v>
                </c:pt>
                <c:pt idx="12">
                  <c:v>4069</c:v>
                </c:pt>
                <c:pt idx="13">
                  <c:v>4210</c:v>
                </c:pt>
                <c:pt idx="14">
                  <c:v>4244</c:v>
                </c:pt>
                <c:pt idx="15">
                  <c:v>4585</c:v>
                </c:pt>
                <c:pt idx="16">
                  <c:v>5057</c:v>
                </c:pt>
                <c:pt idx="17">
                  <c:v>5593</c:v>
                </c:pt>
                <c:pt idx="18">
                  <c:v>6015</c:v>
                </c:pt>
                <c:pt idx="19">
                  <c:v>6491</c:v>
                </c:pt>
                <c:pt idx="20">
                  <c:v>6848</c:v>
                </c:pt>
                <c:pt idx="21">
                  <c:v>6967</c:v>
                </c:pt>
                <c:pt idx="22">
                  <c:v>7377</c:v>
                </c:pt>
                <c:pt idx="23">
                  <c:v>8028</c:v>
                </c:pt>
                <c:pt idx="24">
                  <c:v>8709</c:v>
                </c:pt>
                <c:pt idx="25">
                  <c:v>9459</c:v>
                </c:pt>
                <c:pt idx="26">
                  <c:v>9976</c:v>
                </c:pt>
                <c:pt idx="27">
                  <c:v>10280</c:v>
                </c:pt>
                <c:pt idx="28">
                  <c:v>10340</c:v>
                </c:pt>
                <c:pt idx="29">
                  <c:v>10724</c:v>
                </c:pt>
                <c:pt idx="30">
                  <c:v>11399</c:v>
                </c:pt>
                <c:pt idx="31">
                  <c:v>12259</c:v>
                </c:pt>
                <c:pt idx="32">
                  <c:v>12931</c:v>
                </c:pt>
                <c:pt idx="33">
                  <c:v>13068</c:v>
                </c:pt>
                <c:pt idx="34">
                  <c:v>13069</c:v>
                </c:pt>
                <c:pt idx="35">
                  <c:v>13070</c:v>
                </c:pt>
                <c:pt idx="36">
                  <c:v>13128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438-4600-9646-2A42442709C5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Olomoucký kraj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List1!$B$11:$AL$11</c:f>
              <c:numCache>
                <c:formatCode>General</c:formatCode>
                <c:ptCount val="37"/>
                <c:pt idx="0">
                  <c:v>0</c:v>
                </c:pt>
                <c:pt idx="1">
                  <c:v>79</c:v>
                </c:pt>
                <c:pt idx="2">
                  <c:v>209</c:v>
                </c:pt>
                <c:pt idx="3">
                  <c:v>440</c:v>
                </c:pt>
                <c:pt idx="4">
                  <c:v>674</c:v>
                </c:pt>
                <c:pt idx="5">
                  <c:v>856</c:v>
                </c:pt>
                <c:pt idx="6">
                  <c:v>903</c:v>
                </c:pt>
                <c:pt idx="7">
                  <c:v>903</c:v>
                </c:pt>
                <c:pt idx="8">
                  <c:v>1092</c:v>
                </c:pt>
                <c:pt idx="9">
                  <c:v>1416</c:v>
                </c:pt>
                <c:pt idx="10">
                  <c:v>2139</c:v>
                </c:pt>
                <c:pt idx="11">
                  <c:v>2933</c:v>
                </c:pt>
                <c:pt idx="12">
                  <c:v>3676</c:v>
                </c:pt>
                <c:pt idx="13">
                  <c:v>3983</c:v>
                </c:pt>
                <c:pt idx="14">
                  <c:v>3984</c:v>
                </c:pt>
                <c:pt idx="15">
                  <c:v>4402</c:v>
                </c:pt>
                <c:pt idx="16">
                  <c:v>4740</c:v>
                </c:pt>
                <c:pt idx="17">
                  <c:v>5323</c:v>
                </c:pt>
                <c:pt idx="18">
                  <c:v>5796</c:v>
                </c:pt>
                <c:pt idx="19">
                  <c:v>6270</c:v>
                </c:pt>
                <c:pt idx="20">
                  <c:v>6355</c:v>
                </c:pt>
                <c:pt idx="21">
                  <c:v>6378</c:v>
                </c:pt>
                <c:pt idx="22">
                  <c:v>6761</c:v>
                </c:pt>
                <c:pt idx="23">
                  <c:v>7096</c:v>
                </c:pt>
                <c:pt idx="24">
                  <c:v>7557</c:v>
                </c:pt>
                <c:pt idx="25">
                  <c:v>7866</c:v>
                </c:pt>
                <c:pt idx="26">
                  <c:v>8149</c:v>
                </c:pt>
                <c:pt idx="27">
                  <c:v>8274</c:v>
                </c:pt>
                <c:pt idx="28">
                  <c:v>8327</c:v>
                </c:pt>
                <c:pt idx="29">
                  <c:v>8477</c:v>
                </c:pt>
                <c:pt idx="30">
                  <c:v>8841</c:v>
                </c:pt>
                <c:pt idx="31">
                  <c:v>9679</c:v>
                </c:pt>
                <c:pt idx="32">
                  <c:v>10937</c:v>
                </c:pt>
                <c:pt idx="33">
                  <c:v>11412</c:v>
                </c:pt>
                <c:pt idx="34">
                  <c:v>11569</c:v>
                </c:pt>
                <c:pt idx="35">
                  <c:v>11569</c:v>
                </c:pt>
                <c:pt idx="36">
                  <c:v>11569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8438-4600-9646-2A42442709C5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Liberecký kraj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List1!$B$12:$AL$12</c:f>
              <c:numCache>
                <c:formatCode>General</c:formatCode>
                <c:ptCount val="37"/>
                <c:pt idx="0">
                  <c:v>1</c:v>
                </c:pt>
                <c:pt idx="1">
                  <c:v>64</c:v>
                </c:pt>
                <c:pt idx="2">
                  <c:v>157</c:v>
                </c:pt>
                <c:pt idx="3">
                  <c:v>281</c:v>
                </c:pt>
                <c:pt idx="4">
                  <c:v>556</c:v>
                </c:pt>
                <c:pt idx="5">
                  <c:v>921</c:v>
                </c:pt>
                <c:pt idx="6">
                  <c:v>923</c:v>
                </c:pt>
                <c:pt idx="7">
                  <c:v>925</c:v>
                </c:pt>
                <c:pt idx="8">
                  <c:v>1098</c:v>
                </c:pt>
                <c:pt idx="9">
                  <c:v>1278</c:v>
                </c:pt>
                <c:pt idx="10">
                  <c:v>1367</c:v>
                </c:pt>
                <c:pt idx="11">
                  <c:v>1647</c:v>
                </c:pt>
                <c:pt idx="12">
                  <c:v>2065</c:v>
                </c:pt>
                <c:pt idx="13">
                  <c:v>2079</c:v>
                </c:pt>
                <c:pt idx="14">
                  <c:v>2081</c:v>
                </c:pt>
                <c:pt idx="15">
                  <c:v>2529</c:v>
                </c:pt>
                <c:pt idx="16">
                  <c:v>3043</c:v>
                </c:pt>
                <c:pt idx="17">
                  <c:v>3438</c:v>
                </c:pt>
                <c:pt idx="18">
                  <c:v>3946</c:v>
                </c:pt>
                <c:pt idx="19">
                  <c:v>4580</c:v>
                </c:pt>
                <c:pt idx="20">
                  <c:v>4593</c:v>
                </c:pt>
                <c:pt idx="21">
                  <c:v>4593</c:v>
                </c:pt>
                <c:pt idx="22">
                  <c:v>5029</c:v>
                </c:pt>
                <c:pt idx="23">
                  <c:v>5507</c:v>
                </c:pt>
                <c:pt idx="24">
                  <c:v>5931</c:v>
                </c:pt>
                <c:pt idx="25">
                  <c:v>6350</c:v>
                </c:pt>
                <c:pt idx="26">
                  <c:v>6720</c:v>
                </c:pt>
                <c:pt idx="27">
                  <c:v>6745</c:v>
                </c:pt>
                <c:pt idx="28">
                  <c:v>6747</c:v>
                </c:pt>
                <c:pt idx="29">
                  <c:v>6926</c:v>
                </c:pt>
                <c:pt idx="30">
                  <c:v>7203</c:v>
                </c:pt>
                <c:pt idx="31">
                  <c:v>7644</c:v>
                </c:pt>
                <c:pt idx="32">
                  <c:v>8152</c:v>
                </c:pt>
                <c:pt idx="33">
                  <c:v>8170</c:v>
                </c:pt>
                <c:pt idx="34">
                  <c:v>8195</c:v>
                </c:pt>
                <c:pt idx="35">
                  <c:v>8196</c:v>
                </c:pt>
                <c:pt idx="36">
                  <c:v>8205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E7-461B-AE46-5C6051BF505E}"/>
            </c:ext>
          </c:extLst>
        </c:ser>
        <c:ser>
          <c:idx val="11"/>
          <c:order val="11"/>
          <c:tx>
            <c:strRef>
              <c:f>List1!$A$13</c:f>
              <c:strCache>
                <c:ptCount val="1"/>
                <c:pt idx="0">
                  <c:v>Jihočeský kraj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List1!$B$13:$AL$13</c:f>
              <c:numCache>
                <c:formatCode>General</c:formatCode>
                <c:ptCount val="37"/>
                <c:pt idx="0">
                  <c:v>21</c:v>
                </c:pt>
                <c:pt idx="1">
                  <c:v>21</c:v>
                </c:pt>
                <c:pt idx="2">
                  <c:v>101</c:v>
                </c:pt>
                <c:pt idx="3">
                  <c:v>251</c:v>
                </c:pt>
                <c:pt idx="4">
                  <c:v>452</c:v>
                </c:pt>
                <c:pt idx="5">
                  <c:v>564</c:v>
                </c:pt>
                <c:pt idx="6">
                  <c:v>564</c:v>
                </c:pt>
                <c:pt idx="7">
                  <c:v>565</c:v>
                </c:pt>
                <c:pt idx="8">
                  <c:v>570</c:v>
                </c:pt>
                <c:pt idx="9">
                  <c:v>889</c:v>
                </c:pt>
                <c:pt idx="10">
                  <c:v>1442</c:v>
                </c:pt>
                <c:pt idx="11">
                  <c:v>2027</c:v>
                </c:pt>
                <c:pt idx="12">
                  <c:v>2344</c:v>
                </c:pt>
                <c:pt idx="13">
                  <c:v>2344</c:v>
                </c:pt>
                <c:pt idx="14">
                  <c:v>2344</c:v>
                </c:pt>
                <c:pt idx="15">
                  <c:v>2405</c:v>
                </c:pt>
                <c:pt idx="16">
                  <c:v>2808</c:v>
                </c:pt>
                <c:pt idx="17">
                  <c:v>3461</c:v>
                </c:pt>
                <c:pt idx="18">
                  <c:v>4237</c:v>
                </c:pt>
                <c:pt idx="19">
                  <c:v>4543</c:v>
                </c:pt>
                <c:pt idx="20">
                  <c:v>4555</c:v>
                </c:pt>
                <c:pt idx="21">
                  <c:v>4555</c:v>
                </c:pt>
                <c:pt idx="22">
                  <c:v>4579</c:v>
                </c:pt>
                <c:pt idx="23">
                  <c:v>4697</c:v>
                </c:pt>
                <c:pt idx="24">
                  <c:v>5201</c:v>
                </c:pt>
                <c:pt idx="25">
                  <c:v>5727</c:v>
                </c:pt>
                <c:pt idx="26">
                  <c:v>5941</c:v>
                </c:pt>
                <c:pt idx="27">
                  <c:v>5943</c:v>
                </c:pt>
                <c:pt idx="28">
                  <c:v>5943</c:v>
                </c:pt>
                <c:pt idx="29">
                  <c:v>6020</c:v>
                </c:pt>
                <c:pt idx="30">
                  <c:v>6346</c:v>
                </c:pt>
                <c:pt idx="31">
                  <c:v>6686</c:v>
                </c:pt>
                <c:pt idx="32">
                  <c:v>7281</c:v>
                </c:pt>
                <c:pt idx="33">
                  <c:v>7337</c:v>
                </c:pt>
                <c:pt idx="34">
                  <c:v>7337</c:v>
                </c:pt>
                <c:pt idx="35">
                  <c:v>7337</c:v>
                </c:pt>
                <c:pt idx="36">
                  <c:v>7337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E7-461B-AE46-5C6051BF505E}"/>
            </c:ext>
          </c:extLst>
        </c:ser>
        <c:ser>
          <c:idx val="12"/>
          <c:order val="12"/>
          <c:tx>
            <c:strRef>
              <c:f>List1!$A$14</c:f>
              <c:strCache>
                <c:ptCount val="1"/>
                <c:pt idx="0">
                  <c:v>Ústecký kraj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List1!$B$14:$AL$14</c:f>
              <c:numCache>
                <c:formatCode>General</c:formatCode>
                <c:ptCount val="37"/>
                <c:pt idx="0">
                  <c:v>0</c:v>
                </c:pt>
                <c:pt idx="1">
                  <c:v>0</c:v>
                </c:pt>
                <c:pt idx="2">
                  <c:v>33</c:v>
                </c:pt>
                <c:pt idx="3">
                  <c:v>162</c:v>
                </c:pt>
                <c:pt idx="4">
                  <c:v>391</c:v>
                </c:pt>
                <c:pt idx="5">
                  <c:v>416</c:v>
                </c:pt>
                <c:pt idx="6">
                  <c:v>454</c:v>
                </c:pt>
                <c:pt idx="7">
                  <c:v>456</c:v>
                </c:pt>
                <c:pt idx="8">
                  <c:v>470</c:v>
                </c:pt>
                <c:pt idx="9">
                  <c:v>628</c:v>
                </c:pt>
                <c:pt idx="10">
                  <c:v>631</c:v>
                </c:pt>
                <c:pt idx="11">
                  <c:v>776</c:v>
                </c:pt>
                <c:pt idx="12">
                  <c:v>855</c:v>
                </c:pt>
                <c:pt idx="13">
                  <c:v>859</c:v>
                </c:pt>
                <c:pt idx="14">
                  <c:v>863</c:v>
                </c:pt>
                <c:pt idx="15">
                  <c:v>863</c:v>
                </c:pt>
                <c:pt idx="16">
                  <c:v>1078</c:v>
                </c:pt>
                <c:pt idx="17">
                  <c:v>1116</c:v>
                </c:pt>
                <c:pt idx="18">
                  <c:v>1382</c:v>
                </c:pt>
                <c:pt idx="19">
                  <c:v>1773</c:v>
                </c:pt>
                <c:pt idx="20">
                  <c:v>2245</c:v>
                </c:pt>
                <c:pt idx="21">
                  <c:v>2296</c:v>
                </c:pt>
                <c:pt idx="22">
                  <c:v>2658</c:v>
                </c:pt>
                <c:pt idx="23">
                  <c:v>3220</c:v>
                </c:pt>
                <c:pt idx="24">
                  <c:v>3647</c:v>
                </c:pt>
                <c:pt idx="25">
                  <c:v>4096</c:v>
                </c:pt>
                <c:pt idx="26">
                  <c:v>4477</c:v>
                </c:pt>
                <c:pt idx="27">
                  <c:v>4670</c:v>
                </c:pt>
                <c:pt idx="28">
                  <c:v>4673</c:v>
                </c:pt>
                <c:pt idx="29">
                  <c:v>4900</c:v>
                </c:pt>
                <c:pt idx="30">
                  <c:v>5204</c:v>
                </c:pt>
                <c:pt idx="31">
                  <c:v>5518</c:v>
                </c:pt>
                <c:pt idx="32">
                  <c:v>5852</c:v>
                </c:pt>
                <c:pt idx="33">
                  <c:v>6103</c:v>
                </c:pt>
                <c:pt idx="34">
                  <c:v>6216</c:v>
                </c:pt>
                <c:pt idx="35">
                  <c:v>6221</c:v>
                </c:pt>
                <c:pt idx="36">
                  <c:v>6223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E7-461B-AE46-5C6051BF505E}"/>
            </c:ext>
          </c:extLst>
        </c:ser>
        <c:ser>
          <c:idx val="13"/>
          <c:order val="13"/>
          <c:tx>
            <c:strRef>
              <c:f>List1!$A$15</c:f>
              <c:strCache>
                <c:ptCount val="1"/>
                <c:pt idx="0">
                  <c:v>Kraj Vysočina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List1!$B$1:$AL$1</c:f>
              <c:strCache>
                <c:ptCount val="37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</c:strCache>
            </c:strRef>
          </c:cat>
          <c:val>
            <c:numRef>
              <c:f>List1!$B$15:$AL$15</c:f>
              <c:numCache>
                <c:formatCode>General</c:formatCode>
                <c:ptCount val="37"/>
                <c:pt idx="0">
                  <c:v>0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41</c:v>
                </c:pt>
                <c:pt idx="6">
                  <c:v>41</c:v>
                </c:pt>
                <c:pt idx="7">
                  <c:v>41</c:v>
                </c:pt>
                <c:pt idx="8">
                  <c:v>71</c:v>
                </c:pt>
                <c:pt idx="9">
                  <c:v>240</c:v>
                </c:pt>
                <c:pt idx="10">
                  <c:v>517</c:v>
                </c:pt>
                <c:pt idx="11">
                  <c:v>885</c:v>
                </c:pt>
                <c:pt idx="12">
                  <c:v>1360</c:v>
                </c:pt>
                <c:pt idx="13">
                  <c:v>1563</c:v>
                </c:pt>
                <c:pt idx="14">
                  <c:v>1563</c:v>
                </c:pt>
                <c:pt idx="15">
                  <c:v>1777</c:v>
                </c:pt>
                <c:pt idx="16">
                  <c:v>1979</c:v>
                </c:pt>
                <c:pt idx="17">
                  <c:v>2351</c:v>
                </c:pt>
                <c:pt idx="18">
                  <c:v>2670</c:v>
                </c:pt>
                <c:pt idx="19">
                  <c:v>3074</c:v>
                </c:pt>
                <c:pt idx="20">
                  <c:v>3169</c:v>
                </c:pt>
                <c:pt idx="21">
                  <c:v>3217</c:v>
                </c:pt>
                <c:pt idx="22">
                  <c:v>3417</c:v>
                </c:pt>
                <c:pt idx="23">
                  <c:v>3497</c:v>
                </c:pt>
                <c:pt idx="24">
                  <c:v>3612</c:v>
                </c:pt>
                <c:pt idx="25">
                  <c:v>3712</c:v>
                </c:pt>
                <c:pt idx="26">
                  <c:v>3724</c:v>
                </c:pt>
                <c:pt idx="27">
                  <c:v>3736</c:v>
                </c:pt>
                <c:pt idx="28">
                  <c:v>3736</c:v>
                </c:pt>
                <c:pt idx="29">
                  <c:v>3780</c:v>
                </c:pt>
                <c:pt idx="30">
                  <c:v>3840</c:v>
                </c:pt>
                <c:pt idx="31">
                  <c:v>3945</c:v>
                </c:pt>
                <c:pt idx="32">
                  <c:v>4147</c:v>
                </c:pt>
                <c:pt idx="33">
                  <c:v>4165</c:v>
                </c:pt>
                <c:pt idx="34">
                  <c:v>4166</c:v>
                </c:pt>
                <c:pt idx="35">
                  <c:v>4166</c:v>
                </c:pt>
                <c:pt idx="36">
                  <c:v>4166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CE7-461B-AE46-5C6051BF50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4139039"/>
        <c:axId val="595872255"/>
      </c:lineChart>
      <c:catAx>
        <c:axId val="76413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95872255"/>
        <c:crosses val="autoZero"/>
        <c:auto val="1"/>
        <c:lblAlgn val="ctr"/>
        <c:lblOffset val="100"/>
        <c:noMultiLvlLbl val="1"/>
      </c:catAx>
      <c:valAx>
        <c:axId val="59587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64139039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374207954411116"/>
          <c:y val="0.1143209118268355"/>
          <c:w val="0.16952519057071461"/>
          <c:h val="0.789963598793535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619672675423385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Karlovarský kraj</c:v>
                </c:pt>
                <c:pt idx="2">
                  <c:v>Královéhradecký kraj</c:v>
                </c:pt>
                <c:pt idx="3">
                  <c:v>Jihočeský kraj</c:v>
                </c:pt>
                <c:pt idx="4">
                  <c:v>Jihomoravský kraj</c:v>
                </c:pt>
                <c:pt idx="5">
                  <c:v>ČR</c:v>
                </c:pt>
                <c:pt idx="6">
                  <c:v>Olomoucký kraj</c:v>
                </c:pt>
                <c:pt idx="7">
                  <c:v>Zlínský kraj</c:v>
                </c:pt>
                <c:pt idx="8">
                  <c:v>Plzeňský kraj</c:v>
                </c:pt>
                <c:pt idx="9">
                  <c:v>Kraj Vysočina</c:v>
                </c:pt>
                <c:pt idx="10">
                  <c:v>Moravskoslezský kraj</c:v>
                </c:pt>
                <c:pt idx="11">
                  <c:v>Pardubický kraj</c:v>
                </c:pt>
                <c:pt idx="12">
                  <c:v>Liberecký kraj</c:v>
                </c:pt>
                <c:pt idx="13">
                  <c:v>Ústecký kraj</c:v>
                </c:pt>
                <c:pt idx="14">
                  <c:v>Středočeský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160.91119909203286</c:v>
                </c:pt>
                <c:pt idx="1">
                  <c:v>151.51833953248445</c:v>
                </c:pt>
                <c:pt idx="2">
                  <c:v>128.81788535059556</c:v>
                </c:pt>
                <c:pt idx="3">
                  <c:v>118.37760040243261</c:v>
                </c:pt>
                <c:pt idx="4">
                  <c:v>118.3735755950768</c:v>
                </c:pt>
                <c:pt idx="5">
                  <c:v>115.52038963379164</c:v>
                </c:pt>
                <c:pt idx="6">
                  <c:v>110.5685782774143</c:v>
                </c:pt>
                <c:pt idx="7">
                  <c:v>109.65488237162157</c:v>
                </c:pt>
                <c:pt idx="8">
                  <c:v>109.32379949788015</c:v>
                </c:pt>
                <c:pt idx="9">
                  <c:v>107.28247416209473</c:v>
                </c:pt>
                <c:pt idx="10">
                  <c:v>105.25022510722268</c:v>
                </c:pt>
                <c:pt idx="11">
                  <c:v>104.29302302444027</c:v>
                </c:pt>
                <c:pt idx="12">
                  <c:v>97.394577294958196</c:v>
                </c:pt>
                <c:pt idx="13">
                  <c:v>96.220910757462249</c:v>
                </c:pt>
                <c:pt idx="14">
                  <c:v>96.166383061363419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619672675423385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Karlovarský kraj</c:v>
                </c:pt>
                <c:pt idx="1">
                  <c:v>Hlavní město Praha</c:v>
                </c:pt>
                <c:pt idx="2">
                  <c:v>Královéhradecký kraj</c:v>
                </c:pt>
                <c:pt idx="3">
                  <c:v>Jihočeský kraj</c:v>
                </c:pt>
                <c:pt idx="4">
                  <c:v>Jihomoravský kraj</c:v>
                </c:pt>
                <c:pt idx="5">
                  <c:v>ČR</c:v>
                </c:pt>
                <c:pt idx="6">
                  <c:v>Kraj Vysočina</c:v>
                </c:pt>
                <c:pt idx="7">
                  <c:v>Středočeský kraj</c:v>
                </c:pt>
                <c:pt idx="8">
                  <c:v>Pardubický kraj</c:v>
                </c:pt>
                <c:pt idx="9">
                  <c:v>Plzeňský kraj</c:v>
                </c:pt>
                <c:pt idx="10">
                  <c:v>Zlínský kraj</c:v>
                </c:pt>
                <c:pt idx="11">
                  <c:v>Olomoucký kraj</c:v>
                </c:pt>
                <c:pt idx="12">
                  <c:v>Moravskoslezský kraj</c:v>
                </c:pt>
                <c:pt idx="13">
                  <c:v>Liberecký kraj</c:v>
                </c:pt>
                <c:pt idx="14">
                  <c:v>Ústecký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151.08394646105396</c:v>
                </c:pt>
                <c:pt idx="1">
                  <c:v>125.01387549583659</c:v>
                </c:pt>
                <c:pt idx="2">
                  <c:v>123.84187714244797</c:v>
                </c:pt>
                <c:pt idx="3">
                  <c:v>118.46765090834568</c:v>
                </c:pt>
                <c:pt idx="4">
                  <c:v>116.91886418414934</c:v>
                </c:pt>
                <c:pt idx="5">
                  <c:v>115.52038963379164</c:v>
                </c:pt>
                <c:pt idx="6">
                  <c:v>114.58122880350247</c:v>
                </c:pt>
                <c:pt idx="7">
                  <c:v>114.00644410930006</c:v>
                </c:pt>
                <c:pt idx="8">
                  <c:v>113.9206600058929</c:v>
                </c:pt>
                <c:pt idx="9">
                  <c:v>110.47823440961928</c:v>
                </c:pt>
                <c:pt idx="10">
                  <c:v>110.31748075289029</c:v>
                </c:pt>
                <c:pt idx="11">
                  <c:v>109.57018425195604</c:v>
                </c:pt>
                <c:pt idx="12">
                  <c:v>104.09491070260941</c:v>
                </c:pt>
                <c:pt idx="13">
                  <c:v>100.18706754716131</c:v>
                </c:pt>
                <c:pt idx="14">
                  <c:v>99.640057736931539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350043996456476E-2"/>
          <c:y val="2.504305948307951E-2"/>
          <c:w val="0.72956830493733849"/>
          <c:h val="0.851540793429731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ZP v nemocnicích / ZZS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Sheet1!$C$2:$CW$2</c:f>
              <c:numCache>
                <c:formatCode>General</c:formatCode>
                <c:ptCount val="99"/>
                <c:pt idx="0">
                  <c:v>1730</c:v>
                </c:pt>
                <c:pt idx="1">
                  <c:v>2493</c:v>
                </c:pt>
                <c:pt idx="2">
                  <c:v>2457</c:v>
                </c:pt>
                <c:pt idx="3">
                  <c:v>785</c:v>
                </c:pt>
                <c:pt idx="4">
                  <c:v>162</c:v>
                </c:pt>
                <c:pt idx="5">
                  <c:v>1004</c:v>
                </c:pt>
                <c:pt idx="6">
                  <c:v>689</c:v>
                </c:pt>
                <c:pt idx="7">
                  <c:v>2513</c:v>
                </c:pt>
                <c:pt idx="8">
                  <c:v>3182</c:v>
                </c:pt>
                <c:pt idx="9">
                  <c:v>3819</c:v>
                </c:pt>
                <c:pt idx="10">
                  <c:v>4435</c:v>
                </c:pt>
                <c:pt idx="11">
                  <c:v>5117</c:v>
                </c:pt>
                <c:pt idx="12">
                  <c:v>747</c:v>
                </c:pt>
                <c:pt idx="13">
                  <c:v>628</c:v>
                </c:pt>
                <c:pt idx="14">
                  <c:v>4835</c:v>
                </c:pt>
                <c:pt idx="15">
                  <c:v>5565</c:v>
                </c:pt>
                <c:pt idx="16">
                  <c:v>4248</c:v>
                </c:pt>
                <c:pt idx="17">
                  <c:v>4323</c:v>
                </c:pt>
                <c:pt idx="18">
                  <c:v>3126</c:v>
                </c:pt>
                <c:pt idx="19">
                  <c:v>377</c:v>
                </c:pt>
                <c:pt idx="20">
                  <c:v>790</c:v>
                </c:pt>
                <c:pt idx="21">
                  <c:v>3168</c:v>
                </c:pt>
                <c:pt idx="22">
                  <c:v>3354</c:v>
                </c:pt>
                <c:pt idx="23">
                  <c:v>3142</c:v>
                </c:pt>
                <c:pt idx="24">
                  <c:v>2516</c:v>
                </c:pt>
                <c:pt idx="25">
                  <c:v>1793</c:v>
                </c:pt>
                <c:pt idx="26">
                  <c:v>895</c:v>
                </c:pt>
                <c:pt idx="27">
                  <c:v>736</c:v>
                </c:pt>
                <c:pt idx="28">
                  <c:v>2698</c:v>
                </c:pt>
                <c:pt idx="29">
                  <c:v>3716</c:v>
                </c:pt>
                <c:pt idx="30">
                  <c:v>3665</c:v>
                </c:pt>
                <c:pt idx="31">
                  <c:v>4291</c:v>
                </c:pt>
                <c:pt idx="32">
                  <c:v>5021</c:v>
                </c:pt>
                <c:pt idx="33">
                  <c:v>490</c:v>
                </c:pt>
                <c:pt idx="34">
                  <c:v>480</c:v>
                </c:pt>
                <c:pt idx="35">
                  <c:v>4215</c:v>
                </c:pt>
                <c:pt idx="36">
                  <c:v>5165</c:v>
                </c:pt>
                <c:pt idx="37">
                  <c:v>4486</c:v>
                </c:pt>
                <c:pt idx="38">
                  <c:v>4583</c:v>
                </c:pt>
                <c:pt idx="39">
                  <c:v>3647</c:v>
                </c:pt>
                <c:pt idx="40">
                  <c:v>431</c:v>
                </c:pt>
                <c:pt idx="41">
                  <c:v>435</c:v>
                </c:pt>
                <c:pt idx="42">
                  <c:v>2667</c:v>
                </c:pt>
                <c:pt idx="43">
                  <c:v>2029</c:v>
                </c:pt>
                <c:pt idx="44">
                  <c:v>1872</c:v>
                </c:pt>
                <c:pt idx="45">
                  <c:v>1794</c:v>
                </c:pt>
                <c:pt idx="46">
                  <c:v>1780</c:v>
                </c:pt>
                <c:pt idx="47">
                  <c:v>396</c:v>
                </c:pt>
                <c:pt idx="48">
                  <c:v>59</c:v>
                </c:pt>
                <c:pt idx="49">
                  <c:v>1283</c:v>
                </c:pt>
                <c:pt idx="50">
                  <c:v>1067</c:v>
                </c:pt>
                <c:pt idx="51">
                  <c:v>908</c:v>
                </c:pt>
                <c:pt idx="52">
                  <c:v>1057</c:v>
                </c:pt>
                <c:pt idx="53">
                  <c:v>1294</c:v>
                </c:pt>
                <c:pt idx="54">
                  <c:v>63</c:v>
                </c:pt>
                <c:pt idx="55">
                  <c:v>82</c:v>
                </c:pt>
                <c:pt idx="56">
                  <c:v>885</c:v>
                </c:pt>
                <c:pt idx="57">
                  <c:v>1097</c:v>
                </c:pt>
                <c:pt idx="58">
                  <c:v>909</c:v>
                </c:pt>
                <c:pt idx="59">
                  <c:v>1431</c:v>
                </c:pt>
                <c:pt idx="60">
                  <c:v>1372</c:v>
                </c:pt>
                <c:pt idx="61">
                  <c:v>108</c:v>
                </c:pt>
                <c:pt idx="62">
                  <c:v>55</c:v>
                </c:pt>
                <c:pt idx="63">
                  <c:v>981</c:v>
                </c:pt>
                <c:pt idx="64">
                  <c:v>1062</c:v>
                </c:pt>
                <c:pt idx="65">
                  <c:v>1005</c:v>
                </c:pt>
                <c:pt idx="66">
                  <c:v>947</c:v>
                </c:pt>
                <c:pt idx="67">
                  <c:v>1607</c:v>
                </c:pt>
                <c:pt idx="68">
                  <c:v>193</c:v>
                </c:pt>
                <c:pt idx="69">
                  <c:v>145</c:v>
                </c:pt>
                <c:pt idx="70">
                  <c:v>1134</c:v>
                </c:pt>
                <c:pt idx="71">
                  <c:v>1016</c:v>
                </c:pt>
                <c:pt idx="72">
                  <c:v>1012</c:v>
                </c:pt>
                <c:pt idx="73">
                  <c:v>1598</c:v>
                </c:pt>
                <c:pt idx="74">
                  <c:v>1728</c:v>
                </c:pt>
                <c:pt idx="75">
                  <c:v>245</c:v>
                </c:pt>
                <c:pt idx="76">
                  <c:v>214</c:v>
                </c:pt>
                <c:pt idx="77">
                  <c:v>1377</c:v>
                </c:pt>
                <c:pt idx="78">
                  <c:v>1601</c:v>
                </c:pt>
                <c:pt idx="79">
                  <c:v>1461</c:v>
                </c:pt>
                <c:pt idx="80">
                  <c:v>1487</c:v>
                </c:pt>
                <c:pt idx="81">
                  <c:v>1766</c:v>
                </c:pt>
                <c:pt idx="82">
                  <c:v>396</c:v>
                </c:pt>
                <c:pt idx="83">
                  <c:v>191</c:v>
                </c:pt>
                <c:pt idx="84">
                  <c:v>1135</c:v>
                </c:pt>
                <c:pt idx="85">
                  <c:v>1288</c:v>
                </c:pt>
                <c:pt idx="86">
                  <c:v>911</c:v>
                </c:pt>
                <c:pt idx="87">
                  <c:v>1280</c:v>
                </c:pt>
                <c:pt idx="88">
                  <c:v>1434</c:v>
                </c:pt>
                <c:pt idx="89">
                  <c:v>218</c:v>
                </c:pt>
                <c:pt idx="90">
                  <c:v>197</c:v>
                </c:pt>
                <c:pt idx="91">
                  <c:v>1029</c:v>
                </c:pt>
                <c:pt idx="92">
                  <c:v>1279</c:v>
                </c:pt>
                <c:pt idx="93">
                  <c:v>1145</c:v>
                </c:pt>
                <c:pt idx="94">
                  <c:v>1364</c:v>
                </c:pt>
                <c:pt idx="95">
                  <c:v>478</c:v>
                </c:pt>
                <c:pt idx="96">
                  <c:v>208</c:v>
                </c:pt>
                <c:pt idx="97">
                  <c:v>191</c:v>
                </c:pt>
                <c:pt idx="98">
                  <c:v>192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1F-4C03-AD17-41F4E61A8D9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Ostatní zdravotnictví / ochrana veřejného zdraví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Sheet1!$C$3:$CW$3</c:f>
              <c:numCache>
                <c:formatCode>General</c:formatCode>
                <c:ptCount val="99"/>
                <c:pt idx="0">
                  <c:v>268</c:v>
                </c:pt>
                <c:pt idx="1">
                  <c:v>354</c:v>
                </c:pt>
                <c:pt idx="2">
                  <c:v>429</c:v>
                </c:pt>
                <c:pt idx="3">
                  <c:v>193</c:v>
                </c:pt>
                <c:pt idx="4">
                  <c:v>83</c:v>
                </c:pt>
                <c:pt idx="5">
                  <c:v>181</c:v>
                </c:pt>
                <c:pt idx="6">
                  <c:v>179</c:v>
                </c:pt>
                <c:pt idx="7">
                  <c:v>782</c:v>
                </c:pt>
                <c:pt idx="8">
                  <c:v>993</c:v>
                </c:pt>
                <c:pt idx="9">
                  <c:v>1470</c:v>
                </c:pt>
                <c:pt idx="10">
                  <c:v>2045</c:v>
                </c:pt>
                <c:pt idx="11">
                  <c:v>2213</c:v>
                </c:pt>
                <c:pt idx="12">
                  <c:v>569</c:v>
                </c:pt>
                <c:pt idx="13">
                  <c:v>535</c:v>
                </c:pt>
                <c:pt idx="14">
                  <c:v>2491</c:v>
                </c:pt>
                <c:pt idx="15">
                  <c:v>3009</c:v>
                </c:pt>
                <c:pt idx="16">
                  <c:v>3255</c:v>
                </c:pt>
                <c:pt idx="17">
                  <c:v>3663</c:v>
                </c:pt>
                <c:pt idx="18">
                  <c:v>3817</c:v>
                </c:pt>
                <c:pt idx="19">
                  <c:v>723</c:v>
                </c:pt>
                <c:pt idx="20">
                  <c:v>422</c:v>
                </c:pt>
                <c:pt idx="21">
                  <c:v>3607</c:v>
                </c:pt>
                <c:pt idx="22">
                  <c:v>3142</c:v>
                </c:pt>
                <c:pt idx="23">
                  <c:v>3205</c:v>
                </c:pt>
                <c:pt idx="24">
                  <c:v>3074</c:v>
                </c:pt>
                <c:pt idx="25">
                  <c:v>2440</c:v>
                </c:pt>
                <c:pt idx="26">
                  <c:v>484</c:v>
                </c:pt>
                <c:pt idx="27">
                  <c:v>524</c:v>
                </c:pt>
                <c:pt idx="28">
                  <c:v>2204</c:v>
                </c:pt>
                <c:pt idx="29">
                  <c:v>2196</c:v>
                </c:pt>
                <c:pt idx="30">
                  <c:v>2387</c:v>
                </c:pt>
                <c:pt idx="31">
                  <c:v>2517</c:v>
                </c:pt>
                <c:pt idx="32">
                  <c:v>2596</c:v>
                </c:pt>
                <c:pt idx="33">
                  <c:v>265</c:v>
                </c:pt>
                <c:pt idx="34">
                  <c:v>263</c:v>
                </c:pt>
                <c:pt idx="35">
                  <c:v>2860</c:v>
                </c:pt>
                <c:pt idx="36">
                  <c:v>3034</c:v>
                </c:pt>
                <c:pt idx="37">
                  <c:v>3334</c:v>
                </c:pt>
                <c:pt idx="38">
                  <c:v>3982</c:v>
                </c:pt>
                <c:pt idx="39">
                  <c:v>3781</c:v>
                </c:pt>
                <c:pt idx="40">
                  <c:v>577</c:v>
                </c:pt>
                <c:pt idx="41">
                  <c:v>502</c:v>
                </c:pt>
                <c:pt idx="42">
                  <c:v>3650</c:v>
                </c:pt>
                <c:pt idx="43">
                  <c:v>3589</c:v>
                </c:pt>
                <c:pt idx="44">
                  <c:v>3620</c:v>
                </c:pt>
                <c:pt idx="45">
                  <c:v>4001</c:v>
                </c:pt>
                <c:pt idx="46">
                  <c:v>3621</c:v>
                </c:pt>
                <c:pt idx="47">
                  <c:v>763</c:v>
                </c:pt>
                <c:pt idx="48">
                  <c:v>470</c:v>
                </c:pt>
                <c:pt idx="49">
                  <c:v>3261</c:v>
                </c:pt>
                <c:pt idx="50">
                  <c:v>2749</c:v>
                </c:pt>
                <c:pt idx="51">
                  <c:v>2546</c:v>
                </c:pt>
                <c:pt idx="52">
                  <c:v>2706</c:v>
                </c:pt>
                <c:pt idx="53">
                  <c:v>2831</c:v>
                </c:pt>
                <c:pt idx="54">
                  <c:v>550</c:v>
                </c:pt>
                <c:pt idx="55">
                  <c:v>187</c:v>
                </c:pt>
                <c:pt idx="56">
                  <c:v>2215</c:v>
                </c:pt>
                <c:pt idx="57">
                  <c:v>3106</c:v>
                </c:pt>
                <c:pt idx="58">
                  <c:v>3134</c:v>
                </c:pt>
                <c:pt idx="59">
                  <c:v>3464</c:v>
                </c:pt>
                <c:pt idx="60">
                  <c:v>3092</c:v>
                </c:pt>
                <c:pt idx="61">
                  <c:v>314</c:v>
                </c:pt>
                <c:pt idx="62">
                  <c:v>257</c:v>
                </c:pt>
                <c:pt idx="63">
                  <c:v>2689</c:v>
                </c:pt>
                <c:pt idx="64">
                  <c:v>3080</c:v>
                </c:pt>
                <c:pt idx="65">
                  <c:v>3244</c:v>
                </c:pt>
                <c:pt idx="66">
                  <c:v>2716</c:v>
                </c:pt>
                <c:pt idx="67">
                  <c:v>2867</c:v>
                </c:pt>
                <c:pt idx="68">
                  <c:v>670</c:v>
                </c:pt>
                <c:pt idx="69">
                  <c:v>587</c:v>
                </c:pt>
                <c:pt idx="70">
                  <c:v>2181</c:v>
                </c:pt>
                <c:pt idx="71">
                  <c:v>2603</c:v>
                </c:pt>
                <c:pt idx="72">
                  <c:v>3042</c:v>
                </c:pt>
                <c:pt idx="73">
                  <c:v>3565</c:v>
                </c:pt>
                <c:pt idx="74">
                  <c:v>3277</c:v>
                </c:pt>
                <c:pt idx="75">
                  <c:v>723</c:v>
                </c:pt>
                <c:pt idx="76">
                  <c:v>765</c:v>
                </c:pt>
                <c:pt idx="77">
                  <c:v>2324</c:v>
                </c:pt>
                <c:pt idx="78">
                  <c:v>3026</c:v>
                </c:pt>
                <c:pt idx="79">
                  <c:v>3225</c:v>
                </c:pt>
                <c:pt idx="80">
                  <c:v>3224</c:v>
                </c:pt>
                <c:pt idx="81">
                  <c:v>3854</c:v>
                </c:pt>
                <c:pt idx="82">
                  <c:v>929</c:v>
                </c:pt>
                <c:pt idx="83">
                  <c:v>615</c:v>
                </c:pt>
                <c:pt idx="84">
                  <c:v>2560</c:v>
                </c:pt>
                <c:pt idx="85">
                  <c:v>2590</c:v>
                </c:pt>
                <c:pt idx="86">
                  <c:v>2888</c:v>
                </c:pt>
                <c:pt idx="87">
                  <c:v>2930</c:v>
                </c:pt>
                <c:pt idx="88">
                  <c:v>3399</c:v>
                </c:pt>
                <c:pt idx="89">
                  <c:v>1051</c:v>
                </c:pt>
                <c:pt idx="90">
                  <c:v>640</c:v>
                </c:pt>
                <c:pt idx="91">
                  <c:v>2400</c:v>
                </c:pt>
                <c:pt idx="92">
                  <c:v>2525</c:v>
                </c:pt>
                <c:pt idx="93">
                  <c:v>2781</c:v>
                </c:pt>
                <c:pt idx="94">
                  <c:v>3023</c:v>
                </c:pt>
                <c:pt idx="95">
                  <c:v>1040</c:v>
                </c:pt>
                <c:pt idx="96">
                  <c:v>954</c:v>
                </c:pt>
                <c:pt idx="97">
                  <c:v>432</c:v>
                </c:pt>
                <c:pt idx="98">
                  <c:v>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1F-4C03-AD17-41F4E61A8D91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Klienti a pracovníci v sociálních službách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Sheet1!$C$4:$CW$4</c:f>
              <c:numCache>
                <c:formatCode>General</c:formatCode>
                <c:ptCount val="99"/>
                <c:pt idx="0">
                  <c:v>76</c:v>
                </c:pt>
                <c:pt idx="1">
                  <c:v>310</c:v>
                </c:pt>
                <c:pt idx="2">
                  <c:v>289</c:v>
                </c:pt>
                <c:pt idx="3">
                  <c:v>195</c:v>
                </c:pt>
                <c:pt idx="4">
                  <c:v>4</c:v>
                </c:pt>
                <c:pt idx="5">
                  <c:v>0</c:v>
                </c:pt>
                <c:pt idx="6">
                  <c:v>2</c:v>
                </c:pt>
                <c:pt idx="7">
                  <c:v>3</c:v>
                </c:pt>
                <c:pt idx="8">
                  <c:v>12</c:v>
                </c:pt>
                <c:pt idx="9">
                  <c:v>55</c:v>
                </c:pt>
                <c:pt idx="10">
                  <c:v>614</c:v>
                </c:pt>
                <c:pt idx="11">
                  <c:v>1587</c:v>
                </c:pt>
                <c:pt idx="12">
                  <c:v>303</c:v>
                </c:pt>
                <c:pt idx="13">
                  <c:v>78</c:v>
                </c:pt>
                <c:pt idx="14">
                  <c:v>919</c:v>
                </c:pt>
                <c:pt idx="15">
                  <c:v>1942</c:v>
                </c:pt>
                <c:pt idx="16">
                  <c:v>2867</c:v>
                </c:pt>
                <c:pt idx="17">
                  <c:v>4022</c:v>
                </c:pt>
                <c:pt idx="18">
                  <c:v>3844</c:v>
                </c:pt>
                <c:pt idx="19">
                  <c:v>616</c:v>
                </c:pt>
                <c:pt idx="20">
                  <c:v>241</c:v>
                </c:pt>
                <c:pt idx="21">
                  <c:v>2723</c:v>
                </c:pt>
                <c:pt idx="22">
                  <c:v>3518</c:v>
                </c:pt>
                <c:pt idx="23">
                  <c:v>3929</c:v>
                </c:pt>
                <c:pt idx="24">
                  <c:v>3768</c:v>
                </c:pt>
                <c:pt idx="25">
                  <c:v>3082</c:v>
                </c:pt>
                <c:pt idx="26">
                  <c:v>602</c:v>
                </c:pt>
                <c:pt idx="27">
                  <c:v>125</c:v>
                </c:pt>
                <c:pt idx="28">
                  <c:v>1922</c:v>
                </c:pt>
                <c:pt idx="29">
                  <c:v>2654</c:v>
                </c:pt>
                <c:pt idx="30">
                  <c:v>2372</c:v>
                </c:pt>
                <c:pt idx="31">
                  <c:v>1796</c:v>
                </c:pt>
                <c:pt idx="32">
                  <c:v>1845</c:v>
                </c:pt>
                <c:pt idx="33">
                  <c:v>178</c:v>
                </c:pt>
                <c:pt idx="34">
                  <c:v>63</c:v>
                </c:pt>
                <c:pt idx="35">
                  <c:v>1285</c:v>
                </c:pt>
                <c:pt idx="36">
                  <c:v>1665</c:v>
                </c:pt>
                <c:pt idx="37">
                  <c:v>2192</c:v>
                </c:pt>
                <c:pt idx="38">
                  <c:v>3352</c:v>
                </c:pt>
                <c:pt idx="39">
                  <c:v>2973</c:v>
                </c:pt>
                <c:pt idx="40">
                  <c:v>42</c:v>
                </c:pt>
                <c:pt idx="41">
                  <c:v>176</c:v>
                </c:pt>
                <c:pt idx="42">
                  <c:v>2729</c:v>
                </c:pt>
                <c:pt idx="43">
                  <c:v>3771</c:v>
                </c:pt>
                <c:pt idx="44">
                  <c:v>4808</c:v>
                </c:pt>
                <c:pt idx="45">
                  <c:v>5413</c:v>
                </c:pt>
                <c:pt idx="46">
                  <c:v>5025</c:v>
                </c:pt>
                <c:pt idx="47">
                  <c:v>715</c:v>
                </c:pt>
                <c:pt idx="48">
                  <c:v>132</c:v>
                </c:pt>
                <c:pt idx="49">
                  <c:v>2314</c:v>
                </c:pt>
                <c:pt idx="50">
                  <c:v>4189</c:v>
                </c:pt>
                <c:pt idx="51">
                  <c:v>4661</c:v>
                </c:pt>
                <c:pt idx="52">
                  <c:v>4566</c:v>
                </c:pt>
                <c:pt idx="53">
                  <c:v>3643</c:v>
                </c:pt>
                <c:pt idx="54">
                  <c:v>162</c:v>
                </c:pt>
                <c:pt idx="55">
                  <c:v>3</c:v>
                </c:pt>
                <c:pt idx="56">
                  <c:v>2494</c:v>
                </c:pt>
                <c:pt idx="57">
                  <c:v>2942</c:v>
                </c:pt>
                <c:pt idx="58">
                  <c:v>3300</c:v>
                </c:pt>
                <c:pt idx="59">
                  <c:v>4240</c:v>
                </c:pt>
                <c:pt idx="60">
                  <c:v>3472</c:v>
                </c:pt>
                <c:pt idx="61">
                  <c:v>169</c:v>
                </c:pt>
                <c:pt idx="62">
                  <c:v>102</c:v>
                </c:pt>
                <c:pt idx="63">
                  <c:v>1674</c:v>
                </c:pt>
                <c:pt idx="64">
                  <c:v>2066</c:v>
                </c:pt>
                <c:pt idx="65">
                  <c:v>3158</c:v>
                </c:pt>
                <c:pt idx="66">
                  <c:v>2804</c:v>
                </c:pt>
                <c:pt idx="67">
                  <c:v>3004</c:v>
                </c:pt>
                <c:pt idx="68">
                  <c:v>419</c:v>
                </c:pt>
                <c:pt idx="69">
                  <c:v>300</c:v>
                </c:pt>
                <c:pt idx="70">
                  <c:v>1181</c:v>
                </c:pt>
                <c:pt idx="71">
                  <c:v>2416</c:v>
                </c:pt>
                <c:pt idx="72">
                  <c:v>3295</c:v>
                </c:pt>
                <c:pt idx="73">
                  <c:v>3764</c:v>
                </c:pt>
                <c:pt idx="74">
                  <c:v>3134</c:v>
                </c:pt>
                <c:pt idx="75">
                  <c:v>414</c:v>
                </c:pt>
                <c:pt idx="76">
                  <c:v>107</c:v>
                </c:pt>
                <c:pt idx="77">
                  <c:v>2299</c:v>
                </c:pt>
                <c:pt idx="78">
                  <c:v>3016</c:v>
                </c:pt>
                <c:pt idx="79">
                  <c:v>2484</c:v>
                </c:pt>
                <c:pt idx="80">
                  <c:v>2595</c:v>
                </c:pt>
                <c:pt idx="81">
                  <c:v>2874</c:v>
                </c:pt>
                <c:pt idx="82">
                  <c:v>55</c:v>
                </c:pt>
                <c:pt idx="83">
                  <c:v>16</c:v>
                </c:pt>
                <c:pt idx="84">
                  <c:v>1039</c:v>
                </c:pt>
                <c:pt idx="85">
                  <c:v>1602</c:v>
                </c:pt>
                <c:pt idx="86">
                  <c:v>2243</c:v>
                </c:pt>
                <c:pt idx="87">
                  <c:v>2203</c:v>
                </c:pt>
                <c:pt idx="88">
                  <c:v>2576</c:v>
                </c:pt>
                <c:pt idx="89">
                  <c:v>152</c:v>
                </c:pt>
                <c:pt idx="90">
                  <c:v>160</c:v>
                </c:pt>
                <c:pt idx="91">
                  <c:v>948</c:v>
                </c:pt>
                <c:pt idx="92">
                  <c:v>1381</c:v>
                </c:pt>
                <c:pt idx="93">
                  <c:v>2183</c:v>
                </c:pt>
                <c:pt idx="94">
                  <c:v>2032</c:v>
                </c:pt>
                <c:pt idx="95">
                  <c:v>254</c:v>
                </c:pt>
                <c:pt idx="96">
                  <c:v>151</c:v>
                </c:pt>
                <c:pt idx="97">
                  <c:v>43</c:v>
                </c:pt>
                <c:pt idx="98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1F-4C03-AD17-41F4E61A8D91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Ostatní - pracovníci kritické infrastruktury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Sheet1!$C$5:$CW$5</c:f>
              <c:numCache>
                <c:formatCode>General</c:formatCode>
                <c:ptCount val="99"/>
                <c:pt idx="0">
                  <c:v>8</c:v>
                </c:pt>
                <c:pt idx="1">
                  <c:v>5</c:v>
                </c:pt>
                <c:pt idx="2">
                  <c:v>37</c:v>
                </c:pt>
                <c:pt idx="3">
                  <c:v>2</c:v>
                </c:pt>
                <c:pt idx="4">
                  <c:v>4</c:v>
                </c:pt>
                <c:pt idx="5">
                  <c:v>0</c:v>
                </c:pt>
                <c:pt idx="6">
                  <c:v>0</c:v>
                </c:pt>
                <c:pt idx="7">
                  <c:v>14</c:v>
                </c:pt>
                <c:pt idx="8">
                  <c:v>40</c:v>
                </c:pt>
                <c:pt idx="9">
                  <c:v>84</c:v>
                </c:pt>
                <c:pt idx="10">
                  <c:v>152</c:v>
                </c:pt>
                <c:pt idx="11">
                  <c:v>177</c:v>
                </c:pt>
                <c:pt idx="12">
                  <c:v>26</c:v>
                </c:pt>
                <c:pt idx="13">
                  <c:v>3</c:v>
                </c:pt>
                <c:pt idx="14">
                  <c:v>476</c:v>
                </c:pt>
                <c:pt idx="15">
                  <c:v>863</c:v>
                </c:pt>
                <c:pt idx="16">
                  <c:v>899</c:v>
                </c:pt>
                <c:pt idx="17">
                  <c:v>836</c:v>
                </c:pt>
                <c:pt idx="18">
                  <c:v>844</c:v>
                </c:pt>
                <c:pt idx="19">
                  <c:v>0</c:v>
                </c:pt>
                <c:pt idx="20">
                  <c:v>0</c:v>
                </c:pt>
                <c:pt idx="21">
                  <c:v>117</c:v>
                </c:pt>
                <c:pt idx="22">
                  <c:v>115</c:v>
                </c:pt>
                <c:pt idx="23">
                  <c:v>78</c:v>
                </c:pt>
                <c:pt idx="24">
                  <c:v>118</c:v>
                </c:pt>
                <c:pt idx="25">
                  <c:v>33</c:v>
                </c:pt>
                <c:pt idx="26">
                  <c:v>3</c:v>
                </c:pt>
                <c:pt idx="27">
                  <c:v>4</c:v>
                </c:pt>
                <c:pt idx="28">
                  <c:v>25</c:v>
                </c:pt>
                <c:pt idx="29">
                  <c:v>45</c:v>
                </c:pt>
                <c:pt idx="30">
                  <c:v>47</c:v>
                </c:pt>
                <c:pt idx="31">
                  <c:v>113</c:v>
                </c:pt>
                <c:pt idx="32">
                  <c:v>144</c:v>
                </c:pt>
                <c:pt idx="33">
                  <c:v>0</c:v>
                </c:pt>
                <c:pt idx="34">
                  <c:v>20</c:v>
                </c:pt>
                <c:pt idx="35">
                  <c:v>437</c:v>
                </c:pt>
                <c:pt idx="36">
                  <c:v>672</c:v>
                </c:pt>
                <c:pt idx="37">
                  <c:v>763</c:v>
                </c:pt>
                <c:pt idx="38">
                  <c:v>810</c:v>
                </c:pt>
                <c:pt idx="39">
                  <c:v>803</c:v>
                </c:pt>
                <c:pt idx="40">
                  <c:v>5</c:v>
                </c:pt>
                <c:pt idx="41">
                  <c:v>3</c:v>
                </c:pt>
                <c:pt idx="42">
                  <c:v>252</c:v>
                </c:pt>
                <c:pt idx="43">
                  <c:v>317</c:v>
                </c:pt>
                <c:pt idx="44">
                  <c:v>200</c:v>
                </c:pt>
                <c:pt idx="45">
                  <c:v>333</c:v>
                </c:pt>
                <c:pt idx="46">
                  <c:v>167</c:v>
                </c:pt>
                <c:pt idx="47">
                  <c:v>4</c:v>
                </c:pt>
                <c:pt idx="48">
                  <c:v>0</c:v>
                </c:pt>
                <c:pt idx="49">
                  <c:v>82</c:v>
                </c:pt>
                <c:pt idx="50">
                  <c:v>51</c:v>
                </c:pt>
                <c:pt idx="51">
                  <c:v>262</c:v>
                </c:pt>
                <c:pt idx="52">
                  <c:v>257</c:v>
                </c:pt>
                <c:pt idx="53">
                  <c:v>495</c:v>
                </c:pt>
                <c:pt idx="54">
                  <c:v>4</c:v>
                </c:pt>
                <c:pt idx="55">
                  <c:v>12</c:v>
                </c:pt>
                <c:pt idx="56">
                  <c:v>471</c:v>
                </c:pt>
                <c:pt idx="57">
                  <c:v>296</c:v>
                </c:pt>
                <c:pt idx="58">
                  <c:v>451</c:v>
                </c:pt>
                <c:pt idx="59">
                  <c:v>500</c:v>
                </c:pt>
                <c:pt idx="60">
                  <c:v>432</c:v>
                </c:pt>
                <c:pt idx="61">
                  <c:v>23</c:v>
                </c:pt>
                <c:pt idx="62">
                  <c:v>11</c:v>
                </c:pt>
                <c:pt idx="63">
                  <c:v>327</c:v>
                </c:pt>
                <c:pt idx="64">
                  <c:v>476</c:v>
                </c:pt>
                <c:pt idx="65">
                  <c:v>673</c:v>
                </c:pt>
                <c:pt idx="66">
                  <c:v>588</c:v>
                </c:pt>
                <c:pt idx="67">
                  <c:v>597</c:v>
                </c:pt>
                <c:pt idx="68">
                  <c:v>400</c:v>
                </c:pt>
                <c:pt idx="69">
                  <c:v>517</c:v>
                </c:pt>
                <c:pt idx="70">
                  <c:v>1045</c:v>
                </c:pt>
                <c:pt idx="71">
                  <c:v>991</c:v>
                </c:pt>
                <c:pt idx="72">
                  <c:v>600</c:v>
                </c:pt>
                <c:pt idx="73">
                  <c:v>883</c:v>
                </c:pt>
                <c:pt idx="74">
                  <c:v>1009</c:v>
                </c:pt>
                <c:pt idx="75">
                  <c:v>197</c:v>
                </c:pt>
                <c:pt idx="76">
                  <c:v>304</c:v>
                </c:pt>
                <c:pt idx="77">
                  <c:v>938</c:v>
                </c:pt>
                <c:pt idx="78">
                  <c:v>872</c:v>
                </c:pt>
                <c:pt idx="79">
                  <c:v>1087</c:v>
                </c:pt>
                <c:pt idx="80">
                  <c:v>833</c:v>
                </c:pt>
                <c:pt idx="81">
                  <c:v>777</c:v>
                </c:pt>
                <c:pt idx="82">
                  <c:v>386</c:v>
                </c:pt>
                <c:pt idx="83">
                  <c:v>160</c:v>
                </c:pt>
                <c:pt idx="84">
                  <c:v>555</c:v>
                </c:pt>
                <c:pt idx="85">
                  <c:v>702</c:v>
                </c:pt>
                <c:pt idx="86">
                  <c:v>1131</c:v>
                </c:pt>
                <c:pt idx="87">
                  <c:v>1291</c:v>
                </c:pt>
                <c:pt idx="88">
                  <c:v>1153</c:v>
                </c:pt>
                <c:pt idx="89">
                  <c:v>450</c:v>
                </c:pt>
                <c:pt idx="90">
                  <c:v>81</c:v>
                </c:pt>
                <c:pt idx="91">
                  <c:v>847</c:v>
                </c:pt>
                <c:pt idx="92">
                  <c:v>1161</c:v>
                </c:pt>
                <c:pt idx="93">
                  <c:v>884</c:v>
                </c:pt>
                <c:pt idx="94">
                  <c:v>2028</c:v>
                </c:pt>
                <c:pt idx="95">
                  <c:v>1011</c:v>
                </c:pt>
                <c:pt idx="96">
                  <c:v>795</c:v>
                </c:pt>
                <c:pt idx="97">
                  <c:v>236</c:v>
                </c:pt>
                <c:pt idx="98">
                  <c:v>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A1F-4C03-AD17-41F4E61A8D91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Ostatní - pracovnící ve školství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Sheet1!$C$6:$CW$6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3</c:v>
                </c:pt>
                <c:pt idx="37">
                  <c:v>1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2</c:v>
                </c:pt>
                <c:pt idx="54">
                  <c:v>2</c:v>
                </c:pt>
                <c:pt idx="55">
                  <c:v>0</c:v>
                </c:pt>
                <c:pt idx="56">
                  <c:v>2</c:v>
                </c:pt>
                <c:pt idx="57">
                  <c:v>1</c:v>
                </c:pt>
                <c:pt idx="58">
                  <c:v>7</c:v>
                </c:pt>
                <c:pt idx="59">
                  <c:v>45</c:v>
                </c:pt>
                <c:pt idx="60">
                  <c:v>54</c:v>
                </c:pt>
                <c:pt idx="61">
                  <c:v>35</c:v>
                </c:pt>
                <c:pt idx="62">
                  <c:v>192</c:v>
                </c:pt>
                <c:pt idx="63">
                  <c:v>3382</c:v>
                </c:pt>
                <c:pt idx="64">
                  <c:v>6574</c:v>
                </c:pt>
                <c:pt idx="65">
                  <c:v>5877</c:v>
                </c:pt>
                <c:pt idx="66">
                  <c:v>6504</c:v>
                </c:pt>
                <c:pt idx="67">
                  <c:v>4645</c:v>
                </c:pt>
                <c:pt idx="68">
                  <c:v>2541</c:v>
                </c:pt>
                <c:pt idx="69">
                  <c:v>2524</c:v>
                </c:pt>
                <c:pt idx="70">
                  <c:v>5658</c:v>
                </c:pt>
                <c:pt idx="71">
                  <c:v>6768</c:v>
                </c:pt>
                <c:pt idx="72">
                  <c:v>5695</c:v>
                </c:pt>
                <c:pt idx="73">
                  <c:v>5486</c:v>
                </c:pt>
                <c:pt idx="74">
                  <c:v>4330</c:v>
                </c:pt>
                <c:pt idx="75">
                  <c:v>2632</c:v>
                </c:pt>
                <c:pt idx="76">
                  <c:v>1653</c:v>
                </c:pt>
                <c:pt idx="77">
                  <c:v>2708</c:v>
                </c:pt>
                <c:pt idx="78">
                  <c:v>5260</c:v>
                </c:pt>
                <c:pt idx="79">
                  <c:v>4196</c:v>
                </c:pt>
                <c:pt idx="80">
                  <c:v>4045</c:v>
                </c:pt>
                <c:pt idx="81">
                  <c:v>4665</c:v>
                </c:pt>
                <c:pt idx="82">
                  <c:v>2216</c:v>
                </c:pt>
                <c:pt idx="83">
                  <c:v>721</c:v>
                </c:pt>
                <c:pt idx="84">
                  <c:v>4809</c:v>
                </c:pt>
                <c:pt idx="85">
                  <c:v>4556</c:v>
                </c:pt>
                <c:pt idx="86">
                  <c:v>4458</c:v>
                </c:pt>
                <c:pt idx="87">
                  <c:v>4560</c:v>
                </c:pt>
                <c:pt idx="88">
                  <c:v>5446</c:v>
                </c:pt>
                <c:pt idx="89">
                  <c:v>1485</c:v>
                </c:pt>
                <c:pt idx="90">
                  <c:v>1583</c:v>
                </c:pt>
                <c:pt idx="91">
                  <c:v>5970</c:v>
                </c:pt>
                <c:pt idx="92">
                  <c:v>7628</c:v>
                </c:pt>
                <c:pt idx="93">
                  <c:v>6249</c:v>
                </c:pt>
                <c:pt idx="94">
                  <c:v>6859</c:v>
                </c:pt>
                <c:pt idx="95">
                  <c:v>2382</c:v>
                </c:pt>
                <c:pt idx="96">
                  <c:v>1945</c:v>
                </c:pt>
                <c:pt idx="97">
                  <c:v>1757</c:v>
                </c:pt>
                <c:pt idx="98">
                  <c:v>719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1F-4C03-AD17-41F4E61A8D91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Ostatní - věk 70-79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Sheet1!$C$7:$CW$7</c:f>
              <c:numCache>
                <c:formatCode>General</c:formatCode>
                <c:ptCount val="99"/>
                <c:pt idx="0">
                  <c:v>47</c:v>
                </c:pt>
                <c:pt idx="1">
                  <c:v>54</c:v>
                </c:pt>
                <c:pt idx="2">
                  <c:v>25</c:v>
                </c:pt>
                <c:pt idx="3">
                  <c:v>26</c:v>
                </c:pt>
                <c:pt idx="4">
                  <c:v>3</c:v>
                </c:pt>
                <c:pt idx="5">
                  <c:v>9</c:v>
                </c:pt>
                <c:pt idx="6">
                  <c:v>6</c:v>
                </c:pt>
                <c:pt idx="7">
                  <c:v>42</c:v>
                </c:pt>
                <c:pt idx="8">
                  <c:v>58</c:v>
                </c:pt>
                <c:pt idx="9">
                  <c:v>98</c:v>
                </c:pt>
                <c:pt idx="10">
                  <c:v>148</c:v>
                </c:pt>
                <c:pt idx="11">
                  <c:v>97</c:v>
                </c:pt>
                <c:pt idx="12">
                  <c:v>72</c:v>
                </c:pt>
                <c:pt idx="13">
                  <c:v>87</c:v>
                </c:pt>
                <c:pt idx="14">
                  <c:v>99</c:v>
                </c:pt>
                <c:pt idx="15">
                  <c:v>275</c:v>
                </c:pt>
                <c:pt idx="16">
                  <c:v>430</c:v>
                </c:pt>
                <c:pt idx="17">
                  <c:v>439</c:v>
                </c:pt>
                <c:pt idx="18">
                  <c:v>393</c:v>
                </c:pt>
                <c:pt idx="19">
                  <c:v>164</c:v>
                </c:pt>
                <c:pt idx="20">
                  <c:v>115</c:v>
                </c:pt>
                <c:pt idx="21">
                  <c:v>283</c:v>
                </c:pt>
                <c:pt idx="22">
                  <c:v>223</c:v>
                </c:pt>
                <c:pt idx="23">
                  <c:v>279</c:v>
                </c:pt>
                <c:pt idx="24">
                  <c:v>260</c:v>
                </c:pt>
                <c:pt idx="25">
                  <c:v>215</c:v>
                </c:pt>
                <c:pt idx="26">
                  <c:v>19</c:v>
                </c:pt>
                <c:pt idx="27">
                  <c:v>52</c:v>
                </c:pt>
                <c:pt idx="28">
                  <c:v>88</c:v>
                </c:pt>
                <c:pt idx="29">
                  <c:v>79</c:v>
                </c:pt>
                <c:pt idx="30">
                  <c:v>99</c:v>
                </c:pt>
                <c:pt idx="31">
                  <c:v>119</c:v>
                </c:pt>
                <c:pt idx="32">
                  <c:v>130</c:v>
                </c:pt>
                <c:pt idx="33">
                  <c:v>68</c:v>
                </c:pt>
                <c:pt idx="34">
                  <c:v>97</c:v>
                </c:pt>
                <c:pt idx="35">
                  <c:v>151</c:v>
                </c:pt>
                <c:pt idx="36">
                  <c:v>259</c:v>
                </c:pt>
                <c:pt idx="37">
                  <c:v>453</c:v>
                </c:pt>
                <c:pt idx="38">
                  <c:v>486</c:v>
                </c:pt>
                <c:pt idx="39">
                  <c:v>385</c:v>
                </c:pt>
                <c:pt idx="40">
                  <c:v>79</c:v>
                </c:pt>
                <c:pt idx="41">
                  <c:v>80</c:v>
                </c:pt>
                <c:pt idx="42">
                  <c:v>255</c:v>
                </c:pt>
                <c:pt idx="43">
                  <c:v>284</c:v>
                </c:pt>
                <c:pt idx="44">
                  <c:v>348</c:v>
                </c:pt>
                <c:pt idx="45">
                  <c:v>487</c:v>
                </c:pt>
                <c:pt idx="46">
                  <c:v>419</c:v>
                </c:pt>
                <c:pt idx="47">
                  <c:v>113</c:v>
                </c:pt>
                <c:pt idx="48">
                  <c:v>39</c:v>
                </c:pt>
                <c:pt idx="49">
                  <c:v>258</c:v>
                </c:pt>
                <c:pt idx="50">
                  <c:v>252</c:v>
                </c:pt>
                <c:pt idx="51">
                  <c:v>336</c:v>
                </c:pt>
                <c:pt idx="52">
                  <c:v>387</c:v>
                </c:pt>
                <c:pt idx="53">
                  <c:v>322</c:v>
                </c:pt>
                <c:pt idx="54">
                  <c:v>70</c:v>
                </c:pt>
                <c:pt idx="55">
                  <c:v>43</c:v>
                </c:pt>
                <c:pt idx="56">
                  <c:v>271</c:v>
                </c:pt>
                <c:pt idx="57">
                  <c:v>434</c:v>
                </c:pt>
                <c:pt idx="58">
                  <c:v>575</c:v>
                </c:pt>
                <c:pt idx="59">
                  <c:v>565</c:v>
                </c:pt>
                <c:pt idx="60">
                  <c:v>787</c:v>
                </c:pt>
                <c:pt idx="61">
                  <c:v>257</c:v>
                </c:pt>
                <c:pt idx="62">
                  <c:v>109</c:v>
                </c:pt>
                <c:pt idx="63">
                  <c:v>2026</c:v>
                </c:pt>
                <c:pt idx="64">
                  <c:v>4556</c:v>
                </c:pt>
                <c:pt idx="65">
                  <c:v>8220</c:v>
                </c:pt>
                <c:pt idx="66">
                  <c:v>11227</c:v>
                </c:pt>
                <c:pt idx="67">
                  <c:v>11006</c:v>
                </c:pt>
                <c:pt idx="68">
                  <c:v>4789</c:v>
                </c:pt>
                <c:pt idx="69">
                  <c:v>4522</c:v>
                </c:pt>
                <c:pt idx="70">
                  <c:v>13517</c:v>
                </c:pt>
                <c:pt idx="71">
                  <c:v>16640</c:v>
                </c:pt>
                <c:pt idx="72">
                  <c:v>21694</c:v>
                </c:pt>
                <c:pt idx="73">
                  <c:v>23730</c:v>
                </c:pt>
                <c:pt idx="74">
                  <c:v>21569</c:v>
                </c:pt>
                <c:pt idx="75">
                  <c:v>10278</c:v>
                </c:pt>
                <c:pt idx="76">
                  <c:v>7444</c:v>
                </c:pt>
                <c:pt idx="77">
                  <c:v>16882</c:v>
                </c:pt>
                <c:pt idx="78">
                  <c:v>21748</c:v>
                </c:pt>
                <c:pt idx="79">
                  <c:v>22330</c:v>
                </c:pt>
                <c:pt idx="80">
                  <c:v>22615</c:v>
                </c:pt>
                <c:pt idx="81">
                  <c:v>18591</c:v>
                </c:pt>
                <c:pt idx="82">
                  <c:v>9058</c:v>
                </c:pt>
                <c:pt idx="83">
                  <c:v>4767</c:v>
                </c:pt>
                <c:pt idx="84">
                  <c:v>15089</c:v>
                </c:pt>
                <c:pt idx="85">
                  <c:v>16893</c:v>
                </c:pt>
                <c:pt idx="86">
                  <c:v>17907</c:v>
                </c:pt>
                <c:pt idx="87">
                  <c:v>17460</c:v>
                </c:pt>
                <c:pt idx="88">
                  <c:v>15205</c:v>
                </c:pt>
                <c:pt idx="89">
                  <c:v>6743</c:v>
                </c:pt>
                <c:pt idx="90">
                  <c:v>4096</c:v>
                </c:pt>
                <c:pt idx="91">
                  <c:v>16488</c:v>
                </c:pt>
                <c:pt idx="92">
                  <c:v>20112</c:v>
                </c:pt>
                <c:pt idx="93">
                  <c:v>22496</c:v>
                </c:pt>
                <c:pt idx="94">
                  <c:v>26209</c:v>
                </c:pt>
                <c:pt idx="95">
                  <c:v>9945</c:v>
                </c:pt>
                <c:pt idx="96">
                  <c:v>6994</c:v>
                </c:pt>
                <c:pt idx="97">
                  <c:v>5424</c:v>
                </c:pt>
                <c:pt idx="98">
                  <c:v>4513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A1F-4C03-AD17-41F4E61A8D91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Ostatní - věk 80+</c:v>
                </c:pt>
              </c:strCache>
            </c:strRef>
          </c:tx>
          <c:spPr>
            <a:solidFill>
              <a:srgbClr val="FF6600"/>
            </a:solidFill>
            <a:ln>
              <a:noFill/>
            </a:ln>
            <a:effectLst/>
          </c:spPr>
          <c:invertIfNegative val="0"/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Sheet1!$C$8:$CW$8</c:f>
              <c:numCache>
                <c:formatCode>General</c:formatCode>
                <c:ptCount val="99"/>
                <c:pt idx="0">
                  <c:v>30</c:v>
                </c:pt>
                <c:pt idx="1">
                  <c:v>36</c:v>
                </c:pt>
                <c:pt idx="2">
                  <c:v>19</c:v>
                </c:pt>
                <c:pt idx="3">
                  <c:v>20</c:v>
                </c:pt>
                <c:pt idx="4">
                  <c:v>1</c:v>
                </c:pt>
                <c:pt idx="5">
                  <c:v>5</c:v>
                </c:pt>
                <c:pt idx="6">
                  <c:v>3</c:v>
                </c:pt>
                <c:pt idx="7">
                  <c:v>20</c:v>
                </c:pt>
                <c:pt idx="8">
                  <c:v>31</c:v>
                </c:pt>
                <c:pt idx="9">
                  <c:v>38</c:v>
                </c:pt>
                <c:pt idx="10">
                  <c:v>63</c:v>
                </c:pt>
                <c:pt idx="11">
                  <c:v>73</c:v>
                </c:pt>
                <c:pt idx="12">
                  <c:v>41</c:v>
                </c:pt>
                <c:pt idx="13">
                  <c:v>64</c:v>
                </c:pt>
                <c:pt idx="14">
                  <c:v>145</c:v>
                </c:pt>
                <c:pt idx="15">
                  <c:v>552</c:v>
                </c:pt>
                <c:pt idx="16">
                  <c:v>477</c:v>
                </c:pt>
                <c:pt idx="17">
                  <c:v>572</c:v>
                </c:pt>
                <c:pt idx="18">
                  <c:v>778</c:v>
                </c:pt>
                <c:pt idx="19">
                  <c:v>1194</c:v>
                </c:pt>
                <c:pt idx="20">
                  <c:v>1466</c:v>
                </c:pt>
                <c:pt idx="21">
                  <c:v>3636</c:v>
                </c:pt>
                <c:pt idx="22">
                  <c:v>4166</c:v>
                </c:pt>
                <c:pt idx="23">
                  <c:v>4835</c:v>
                </c:pt>
                <c:pt idx="24">
                  <c:v>6866</c:v>
                </c:pt>
                <c:pt idx="25">
                  <c:v>7711</c:v>
                </c:pt>
                <c:pt idx="26">
                  <c:v>2011</c:v>
                </c:pt>
                <c:pt idx="27">
                  <c:v>1571</c:v>
                </c:pt>
                <c:pt idx="28">
                  <c:v>5271</c:v>
                </c:pt>
                <c:pt idx="29">
                  <c:v>5378</c:v>
                </c:pt>
                <c:pt idx="30">
                  <c:v>4529</c:v>
                </c:pt>
                <c:pt idx="31">
                  <c:v>3883</c:v>
                </c:pt>
                <c:pt idx="32">
                  <c:v>3590</c:v>
                </c:pt>
                <c:pt idx="33">
                  <c:v>585</c:v>
                </c:pt>
                <c:pt idx="34">
                  <c:v>614</c:v>
                </c:pt>
                <c:pt idx="35">
                  <c:v>2269</c:v>
                </c:pt>
                <c:pt idx="36">
                  <c:v>2476</c:v>
                </c:pt>
                <c:pt idx="37">
                  <c:v>2841</c:v>
                </c:pt>
                <c:pt idx="38">
                  <c:v>3206</c:v>
                </c:pt>
                <c:pt idx="39">
                  <c:v>3430</c:v>
                </c:pt>
                <c:pt idx="40">
                  <c:v>1722</c:v>
                </c:pt>
                <c:pt idx="41">
                  <c:v>1931</c:v>
                </c:pt>
                <c:pt idx="42">
                  <c:v>5031</c:v>
                </c:pt>
                <c:pt idx="43">
                  <c:v>6114</c:v>
                </c:pt>
                <c:pt idx="44">
                  <c:v>6725</c:v>
                </c:pt>
                <c:pt idx="45">
                  <c:v>9160</c:v>
                </c:pt>
                <c:pt idx="46">
                  <c:v>9535</c:v>
                </c:pt>
                <c:pt idx="47">
                  <c:v>2418</c:v>
                </c:pt>
                <c:pt idx="48">
                  <c:v>1577</c:v>
                </c:pt>
                <c:pt idx="49">
                  <c:v>7823</c:v>
                </c:pt>
                <c:pt idx="50">
                  <c:v>8666</c:v>
                </c:pt>
                <c:pt idx="51">
                  <c:v>8382</c:v>
                </c:pt>
                <c:pt idx="52">
                  <c:v>10305</c:v>
                </c:pt>
                <c:pt idx="53">
                  <c:v>9543</c:v>
                </c:pt>
                <c:pt idx="54">
                  <c:v>2044</c:v>
                </c:pt>
                <c:pt idx="55">
                  <c:v>1595</c:v>
                </c:pt>
                <c:pt idx="56">
                  <c:v>8993</c:v>
                </c:pt>
                <c:pt idx="57">
                  <c:v>10858</c:v>
                </c:pt>
                <c:pt idx="58">
                  <c:v>10130</c:v>
                </c:pt>
                <c:pt idx="59">
                  <c:v>11862</c:v>
                </c:pt>
                <c:pt idx="60">
                  <c:v>10322</c:v>
                </c:pt>
                <c:pt idx="61">
                  <c:v>2152</c:v>
                </c:pt>
                <c:pt idx="62">
                  <c:v>1612</c:v>
                </c:pt>
                <c:pt idx="63">
                  <c:v>9266</c:v>
                </c:pt>
                <c:pt idx="64">
                  <c:v>8909</c:v>
                </c:pt>
                <c:pt idx="65">
                  <c:v>9279</c:v>
                </c:pt>
                <c:pt idx="66">
                  <c:v>9373</c:v>
                </c:pt>
                <c:pt idx="67">
                  <c:v>7364</c:v>
                </c:pt>
                <c:pt idx="68">
                  <c:v>2380</c:v>
                </c:pt>
                <c:pt idx="69">
                  <c:v>2097</c:v>
                </c:pt>
                <c:pt idx="70">
                  <c:v>7098</c:v>
                </c:pt>
                <c:pt idx="71">
                  <c:v>8543</c:v>
                </c:pt>
                <c:pt idx="72">
                  <c:v>9095</c:v>
                </c:pt>
                <c:pt idx="73">
                  <c:v>9504</c:v>
                </c:pt>
                <c:pt idx="74">
                  <c:v>7471</c:v>
                </c:pt>
                <c:pt idx="75">
                  <c:v>2151</c:v>
                </c:pt>
                <c:pt idx="76">
                  <c:v>1578</c:v>
                </c:pt>
                <c:pt idx="77">
                  <c:v>6749</c:v>
                </c:pt>
                <c:pt idx="78">
                  <c:v>8998</c:v>
                </c:pt>
                <c:pt idx="79">
                  <c:v>8759</c:v>
                </c:pt>
                <c:pt idx="80">
                  <c:v>10644</c:v>
                </c:pt>
                <c:pt idx="81">
                  <c:v>9873</c:v>
                </c:pt>
                <c:pt idx="82">
                  <c:v>2271</c:v>
                </c:pt>
                <c:pt idx="83">
                  <c:v>1573</c:v>
                </c:pt>
                <c:pt idx="84">
                  <c:v>7366</c:v>
                </c:pt>
                <c:pt idx="85">
                  <c:v>7391</c:v>
                </c:pt>
                <c:pt idx="86">
                  <c:v>7318</c:v>
                </c:pt>
                <c:pt idx="87">
                  <c:v>9036</c:v>
                </c:pt>
                <c:pt idx="88">
                  <c:v>6898</c:v>
                </c:pt>
                <c:pt idx="89">
                  <c:v>1747</c:v>
                </c:pt>
                <c:pt idx="90">
                  <c:v>1286</c:v>
                </c:pt>
                <c:pt idx="91">
                  <c:v>6163</c:v>
                </c:pt>
                <c:pt idx="92">
                  <c:v>5810</c:v>
                </c:pt>
                <c:pt idx="93">
                  <c:v>6338</c:v>
                </c:pt>
                <c:pt idx="94">
                  <c:v>6447</c:v>
                </c:pt>
                <c:pt idx="95">
                  <c:v>1929</c:v>
                </c:pt>
                <c:pt idx="96">
                  <c:v>1457</c:v>
                </c:pt>
                <c:pt idx="97">
                  <c:v>1296</c:v>
                </c:pt>
                <c:pt idx="98">
                  <c:v>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A1F-4C03-AD17-41F4E61A8D91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Ostatní - chronicky nemocní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Sheet1!$C$9:$CW$9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1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1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1</c:v>
                </c:pt>
                <c:pt idx="43">
                  <c:v>0</c:v>
                </c:pt>
                <c:pt idx="44">
                  <c:v>0</c:v>
                </c:pt>
                <c:pt idx="45">
                  <c:v>1</c:v>
                </c:pt>
                <c:pt idx="46">
                  <c:v>2</c:v>
                </c:pt>
                <c:pt idx="47">
                  <c:v>0</c:v>
                </c:pt>
                <c:pt idx="48">
                  <c:v>2</c:v>
                </c:pt>
                <c:pt idx="49">
                  <c:v>2</c:v>
                </c:pt>
                <c:pt idx="50">
                  <c:v>3</c:v>
                </c:pt>
                <c:pt idx="51">
                  <c:v>1</c:v>
                </c:pt>
                <c:pt idx="52">
                  <c:v>1</c:v>
                </c:pt>
                <c:pt idx="53">
                  <c:v>9</c:v>
                </c:pt>
                <c:pt idx="54">
                  <c:v>2</c:v>
                </c:pt>
                <c:pt idx="55">
                  <c:v>0</c:v>
                </c:pt>
                <c:pt idx="56">
                  <c:v>3</c:v>
                </c:pt>
                <c:pt idx="57">
                  <c:v>3</c:v>
                </c:pt>
                <c:pt idx="58">
                  <c:v>6</c:v>
                </c:pt>
                <c:pt idx="59">
                  <c:v>12</c:v>
                </c:pt>
                <c:pt idx="60">
                  <c:v>21</c:v>
                </c:pt>
                <c:pt idx="61">
                  <c:v>6</c:v>
                </c:pt>
                <c:pt idx="62">
                  <c:v>0</c:v>
                </c:pt>
                <c:pt idx="63">
                  <c:v>29</c:v>
                </c:pt>
                <c:pt idx="64">
                  <c:v>33</c:v>
                </c:pt>
                <c:pt idx="65">
                  <c:v>186</c:v>
                </c:pt>
                <c:pt idx="66">
                  <c:v>351</c:v>
                </c:pt>
                <c:pt idx="67">
                  <c:v>353</c:v>
                </c:pt>
                <c:pt idx="68">
                  <c:v>443</c:v>
                </c:pt>
                <c:pt idx="69">
                  <c:v>577</c:v>
                </c:pt>
                <c:pt idx="70">
                  <c:v>404</c:v>
                </c:pt>
                <c:pt idx="71">
                  <c:v>650</c:v>
                </c:pt>
                <c:pt idx="72">
                  <c:v>802</c:v>
                </c:pt>
                <c:pt idx="73">
                  <c:v>1053</c:v>
                </c:pt>
                <c:pt idx="74">
                  <c:v>1262</c:v>
                </c:pt>
                <c:pt idx="75">
                  <c:v>366</c:v>
                </c:pt>
                <c:pt idx="76">
                  <c:v>123</c:v>
                </c:pt>
                <c:pt idx="77">
                  <c:v>1049</c:v>
                </c:pt>
                <c:pt idx="78">
                  <c:v>1405</c:v>
                </c:pt>
                <c:pt idx="79">
                  <c:v>1497</c:v>
                </c:pt>
                <c:pt idx="80">
                  <c:v>1678</c:v>
                </c:pt>
                <c:pt idx="81">
                  <c:v>1874</c:v>
                </c:pt>
                <c:pt idx="82">
                  <c:v>464</c:v>
                </c:pt>
                <c:pt idx="83">
                  <c:v>93</c:v>
                </c:pt>
                <c:pt idx="84">
                  <c:v>1559</c:v>
                </c:pt>
                <c:pt idx="85">
                  <c:v>1794</c:v>
                </c:pt>
                <c:pt idx="86">
                  <c:v>2119</c:v>
                </c:pt>
                <c:pt idx="87">
                  <c:v>2168</c:v>
                </c:pt>
                <c:pt idx="88">
                  <c:v>2318</c:v>
                </c:pt>
                <c:pt idx="89">
                  <c:v>379</c:v>
                </c:pt>
                <c:pt idx="90">
                  <c:v>162</c:v>
                </c:pt>
                <c:pt idx="91">
                  <c:v>2323</c:v>
                </c:pt>
                <c:pt idx="92">
                  <c:v>2609</c:v>
                </c:pt>
                <c:pt idx="93">
                  <c:v>2818</c:v>
                </c:pt>
                <c:pt idx="94">
                  <c:v>3235</c:v>
                </c:pt>
                <c:pt idx="95">
                  <c:v>840</c:v>
                </c:pt>
                <c:pt idx="96">
                  <c:v>396</c:v>
                </c:pt>
                <c:pt idx="97">
                  <c:v>187</c:v>
                </c:pt>
                <c:pt idx="98">
                  <c:v>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A1F-4C03-AD17-41F4E61A8D91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Ostatní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Sheet1!$C$10:$CW$10</c:f>
              <c:numCache>
                <c:formatCode>General</c:formatCode>
                <c:ptCount val="99"/>
                <c:pt idx="0">
                  <c:v>134</c:v>
                </c:pt>
                <c:pt idx="1">
                  <c:v>190</c:v>
                </c:pt>
                <c:pt idx="2">
                  <c:v>210</c:v>
                </c:pt>
                <c:pt idx="3">
                  <c:v>85</c:v>
                </c:pt>
                <c:pt idx="4">
                  <c:v>3</c:v>
                </c:pt>
                <c:pt idx="5">
                  <c:v>50</c:v>
                </c:pt>
                <c:pt idx="6">
                  <c:v>34</c:v>
                </c:pt>
                <c:pt idx="7">
                  <c:v>189</c:v>
                </c:pt>
                <c:pt idx="8">
                  <c:v>177</c:v>
                </c:pt>
                <c:pt idx="9">
                  <c:v>243</c:v>
                </c:pt>
                <c:pt idx="10">
                  <c:v>493</c:v>
                </c:pt>
                <c:pt idx="11">
                  <c:v>655</c:v>
                </c:pt>
                <c:pt idx="12">
                  <c:v>249</c:v>
                </c:pt>
                <c:pt idx="13">
                  <c:v>324</c:v>
                </c:pt>
                <c:pt idx="14">
                  <c:v>810</c:v>
                </c:pt>
                <c:pt idx="15">
                  <c:v>1139</c:v>
                </c:pt>
                <c:pt idx="16">
                  <c:v>1289</c:v>
                </c:pt>
                <c:pt idx="17">
                  <c:v>1301</c:v>
                </c:pt>
                <c:pt idx="18">
                  <c:v>1107</c:v>
                </c:pt>
                <c:pt idx="19">
                  <c:v>299</c:v>
                </c:pt>
                <c:pt idx="20">
                  <c:v>189</c:v>
                </c:pt>
                <c:pt idx="21">
                  <c:v>715</c:v>
                </c:pt>
                <c:pt idx="22">
                  <c:v>609</c:v>
                </c:pt>
                <c:pt idx="23">
                  <c:v>688</c:v>
                </c:pt>
                <c:pt idx="24">
                  <c:v>599</c:v>
                </c:pt>
                <c:pt idx="25">
                  <c:v>479</c:v>
                </c:pt>
                <c:pt idx="26">
                  <c:v>114</c:v>
                </c:pt>
                <c:pt idx="27">
                  <c:v>85</c:v>
                </c:pt>
                <c:pt idx="28">
                  <c:v>329</c:v>
                </c:pt>
                <c:pt idx="29">
                  <c:v>358</c:v>
                </c:pt>
                <c:pt idx="30">
                  <c:v>343</c:v>
                </c:pt>
                <c:pt idx="31">
                  <c:v>383</c:v>
                </c:pt>
                <c:pt idx="32">
                  <c:v>619</c:v>
                </c:pt>
                <c:pt idx="33">
                  <c:v>210</c:v>
                </c:pt>
                <c:pt idx="34">
                  <c:v>299</c:v>
                </c:pt>
                <c:pt idx="35">
                  <c:v>570</c:v>
                </c:pt>
                <c:pt idx="36">
                  <c:v>979</c:v>
                </c:pt>
                <c:pt idx="37">
                  <c:v>1248</c:v>
                </c:pt>
                <c:pt idx="38">
                  <c:v>1332</c:v>
                </c:pt>
                <c:pt idx="39">
                  <c:v>987</c:v>
                </c:pt>
                <c:pt idx="40">
                  <c:v>305</c:v>
                </c:pt>
                <c:pt idx="41">
                  <c:v>181</c:v>
                </c:pt>
                <c:pt idx="42">
                  <c:v>734</c:v>
                </c:pt>
                <c:pt idx="43">
                  <c:v>758</c:v>
                </c:pt>
                <c:pt idx="44">
                  <c:v>1005</c:v>
                </c:pt>
                <c:pt idx="45">
                  <c:v>996</c:v>
                </c:pt>
                <c:pt idx="46">
                  <c:v>739</c:v>
                </c:pt>
                <c:pt idx="47">
                  <c:v>115</c:v>
                </c:pt>
                <c:pt idx="48">
                  <c:v>72</c:v>
                </c:pt>
                <c:pt idx="49">
                  <c:v>586</c:v>
                </c:pt>
                <c:pt idx="50">
                  <c:v>527</c:v>
                </c:pt>
                <c:pt idx="51">
                  <c:v>736</c:v>
                </c:pt>
                <c:pt idx="52">
                  <c:v>895</c:v>
                </c:pt>
                <c:pt idx="53">
                  <c:v>769</c:v>
                </c:pt>
                <c:pt idx="54">
                  <c:v>173</c:v>
                </c:pt>
                <c:pt idx="55">
                  <c:v>96</c:v>
                </c:pt>
                <c:pt idx="56">
                  <c:v>677</c:v>
                </c:pt>
                <c:pt idx="57">
                  <c:v>922</c:v>
                </c:pt>
                <c:pt idx="58">
                  <c:v>1197</c:v>
                </c:pt>
                <c:pt idx="59">
                  <c:v>1206</c:v>
                </c:pt>
                <c:pt idx="60">
                  <c:v>1685</c:v>
                </c:pt>
                <c:pt idx="61">
                  <c:v>410</c:v>
                </c:pt>
                <c:pt idx="62">
                  <c:v>523</c:v>
                </c:pt>
                <c:pt idx="63">
                  <c:v>2290</c:v>
                </c:pt>
                <c:pt idx="64">
                  <c:v>3399</c:v>
                </c:pt>
                <c:pt idx="65">
                  <c:v>3021</c:v>
                </c:pt>
                <c:pt idx="66">
                  <c:v>2584</c:v>
                </c:pt>
                <c:pt idx="67">
                  <c:v>2234</c:v>
                </c:pt>
                <c:pt idx="68">
                  <c:v>929</c:v>
                </c:pt>
                <c:pt idx="69">
                  <c:v>844</c:v>
                </c:pt>
                <c:pt idx="70">
                  <c:v>1857</c:v>
                </c:pt>
                <c:pt idx="71">
                  <c:v>2241</c:v>
                </c:pt>
                <c:pt idx="72">
                  <c:v>2334</c:v>
                </c:pt>
                <c:pt idx="73">
                  <c:v>2835</c:v>
                </c:pt>
                <c:pt idx="74">
                  <c:v>2720</c:v>
                </c:pt>
                <c:pt idx="75">
                  <c:v>1094</c:v>
                </c:pt>
                <c:pt idx="76">
                  <c:v>847</c:v>
                </c:pt>
                <c:pt idx="77">
                  <c:v>2180</c:v>
                </c:pt>
                <c:pt idx="78">
                  <c:v>2586</c:v>
                </c:pt>
                <c:pt idx="79">
                  <c:v>2231</c:v>
                </c:pt>
                <c:pt idx="80">
                  <c:v>2200</c:v>
                </c:pt>
                <c:pt idx="81">
                  <c:v>2855</c:v>
                </c:pt>
                <c:pt idx="82">
                  <c:v>865</c:v>
                </c:pt>
                <c:pt idx="83">
                  <c:v>677</c:v>
                </c:pt>
                <c:pt idx="84">
                  <c:v>2162</c:v>
                </c:pt>
                <c:pt idx="85">
                  <c:v>2310</c:v>
                </c:pt>
                <c:pt idx="86">
                  <c:v>2888</c:v>
                </c:pt>
                <c:pt idx="87">
                  <c:v>2536</c:v>
                </c:pt>
                <c:pt idx="88">
                  <c:v>2966</c:v>
                </c:pt>
                <c:pt idx="89">
                  <c:v>708</c:v>
                </c:pt>
                <c:pt idx="90">
                  <c:v>1299</c:v>
                </c:pt>
                <c:pt idx="91">
                  <c:v>2973</c:v>
                </c:pt>
                <c:pt idx="92">
                  <c:v>3193</c:v>
                </c:pt>
                <c:pt idx="93">
                  <c:v>3709</c:v>
                </c:pt>
                <c:pt idx="94">
                  <c:v>3698</c:v>
                </c:pt>
                <c:pt idx="95">
                  <c:v>1124</c:v>
                </c:pt>
                <c:pt idx="96">
                  <c:v>1316</c:v>
                </c:pt>
                <c:pt idx="97">
                  <c:v>1158</c:v>
                </c:pt>
                <c:pt idx="98">
                  <c:v>1083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3C-4F50-9596-9DC0393EB1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376328705490795"/>
          <c:y val="4.6240669762937815E-2"/>
          <c:w val="0.20623671294509205"/>
          <c:h val="0.832662121808934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619672675423385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davky/prac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Středočeský kraj</c:v>
                </c:pt>
                <c:pt idx="1">
                  <c:v>Kraj Vysočina</c:v>
                </c:pt>
                <c:pt idx="2">
                  <c:v>Karlovarský kraj</c:v>
                </c:pt>
                <c:pt idx="3">
                  <c:v>Plzeňský kraj</c:v>
                </c:pt>
                <c:pt idx="4">
                  <c:v>Pardubický kraj</c:v>
                </c:pt>
                <c:pt idx="5">
                  <c:v>Ústecký kraj</c:v>
                </c:pt>
                <c:pt idx="6">
                  <c:v>Jihočeský kraj</c:v>
                </c:pt>
                <c:pt idx="7">
                  <c:v>ČR</c:v>
                </c:pt>
                <c:pt idx="8">
                  <c:v>Jihomoravský kraj</c:v>
                </c:pt>
                <c:pt idx="9">
                  <c:v>Olomoucký kraj</c:v>
                </c:pt>
                <c:pt idx="10">
                  <c:v>Zlínský kraj</c:v>
                </c:pt>
                <c:pt idx="11">
                  <c:v>Královéhradecký kraj</c:v>
                </c:pt>
                <c:pt idx="12">
                  <c:v>Hlavní město Praha</c:v>
                </c:pt>
                <c:pt idx="13">
                  <c:v>Liberecký kraj</c:v>
                </c:pt>
                <c:pt idx="14">
                  <c:v>Moravskoslezský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66.830098800000002</c:v>
                </c:pt>
                <c:pt idx="1">
                  <c:v>63.195021400000002</c:v>
                </c:pt>
                <c:pt idx="2">
                  <c:v>57.780017899999997</c:v>
                </c:pt>
                <c:pt idx="3">
                  <c:v>50.155886000000002</c:v>
                </c:pt>
                <c:pt idx="4">
                  <c:v>48.094216099999997</c:v>
                </c:pt>
                <c:pt idx="5">
                  <c:v>48.047331</c:v>
                </c:pt>
                <c:pt idx="6">
                  <c:v>43.340483200000001</c:v>
                </c:pt>
                <c:pt idx="7">
                  <c:v>38.761696000000001</c:v>
                </c:pt>
                <c:pt idx="8">
                  <c:v>36.448680400000001</c:v>
                </c:pt>
                <c:pt idx="9">
                  <c:v>36.310540400000001</c:v>
                </c:pt>
                <c:pt idx="10">
                  <c:v>34.838725099999998</c:v>
                </c:pt>
                <c:pt idx="11">
                  <c:v>29.171251099999999</c:v>
                </c:pt>
                <c:pt idx="12">
                  <c:v>27.0804349</c:v>
                </c:pt>
                <c:pt idx="13">
                  <c:v>21.295451199999999</c:v>
                </c:pt>
                <c:pt idx="14">
                  <c:v>19.471095099999999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6C-41DA-BEEA-F8B6F1D746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619672675423385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 100 osob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Karlovarský kraj</c:v>
                </c:pt>
                <c:pt idx="1">
                  <c:v>Kraj Vysočina</c:v>
                </c:pt>
                <c:pt idx="2">
                  <c:v>Středočeský kraj</c:v>
                </c:pt>
                <c:pt idx="3">
                  <c:v>Jihočeský kraj</c:v>
                </c:pt>
                <c:pt idx="4">
                  <c:v>Pardubický kraj</c:v>
                </c:pt>
                <c:pt idx="5">
                  <c:v>Ústecký kraj</c:v>
                </c:pt>
                <c:pt idx="6">
                  <c:v>Plzeňský kraj</c:v>
                </c:pt>
                <c:pt idx="7">
                  <c:v>ČR</c:v>
                </c:pt>
                <c:pt idx="8">
                  <c:v>Královéhradecký kraj</c:v>
                </c:pt>
                <c:pt idx="9">
                  <c:v>Zlínský kraj</c:v>
                </c:pt>
                <c:pt idx="10">
                  <c:v>Olomoucký kraj</c:v>
                </c:pt>
                <c:pt idx="11">
                  <c:v>Jihomoravský kraj</c:v>
                </c:pt>
                <c:pt idx="12">
                  <c:v>Liberecký kraj</c:v>
                </c:pt>
                <c:pt idx="13">
                  <c:v>Hlavní město Praha</c:v>
                </c:pt>
                <c:pt idx="14">
                  <c:v>Moravskoslezský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52.304636700000003</c:v>
                </c:pt>
                <c:pt idx="1">
                  <c:v>50.7097634</c:v>
                </c:pt>
                <c:pt idx="2">
                  <c:v>48.234955999999997</c:v>
                </c:pt>
                <c:pt idx="3">
                  <c:v>41.5409419</c:v>
                </c:pt>
                <c:pt idx="4">
                  <c:v>38.920852500000002</c:v>
                </c:pt>
                <c:pt idx="5">
                  <c:v>38.208472200000003</c:v>
                </c:pt>
                <c:pt idx="6">
                  <c:v>34.170206899999997</c:v>
                </c:pt>
                <c:pt idx="7">
                  <c:v>29.5066408</c:v>
                </c:pt>
                <c:pt idx="8">
                  <c:v>27.977690599999999</c:v>
                </c:pt>
                <c:pt idx="9">
                  <c:v>26.187954999999999</c:v>
                </c:pt>
                <c:pt idx="10">
                  <c:v>25.8589536</c:v>
                </c:pt>
                <c:pt idx="11">
                  <c:v>23.9457609</c:v>
                </c:pt>
                <c:pt idx="12">
                  <c:v>18.951191600000001</c:v>
                </c:pt>
                <c:pt idx="13">
                  <c:v>16.6503297</c:v>
                </c:pt>
                <c:pt idx="14">
                  <c:v>13.9372577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6C-41DA-BEEA-F8B6F1D746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66727035727929074"/>
          <c:h val="0.8353430253390468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Osoby ve věku 70-79 celkem</c:v>
                </c:pt>
              </c:strCache>
            </c:strRef>
          </c:tx>
          <c:spPr>
            <a:ln w="28575" cap="rnd">
              <a:solidFill>
                <a:srgbClr val="D31145"/>
              </a:solidFill>
              <a:round/>
            </a:ln>
            <a:effectLst/>
          </c:spPr>
          <c:marker>
            <c:symbol val="none"/>
          </c:marker>
          <c:cat>
            <c:strRef>
              <c:f>List1!$C$1:$CW$1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List1!$C$2:$CW$2</c:f>
              <c:numCache>
                <c:formatCode>General</c:formatCode>
                <c:ptCount val="99"/>
                <c:pt idx="0">
                  <c:v>172</c:v>
                </c:pt>
                <c:pt idx="1">
                  <c:v>325</c:v>
                </c:pt>
                <c:pt idx="2">
                  <c:v>483</c:v>
                </c:pt>
                <c:pt idx="3">
                  <c:v>594</c:v>
                </c:pt>
                <c:pt idx="4">
                  <c:v>602</c:v>
                </c:pt>
                <c:pt idx="5">
                  <c:v>640</c:v>
                </c:pt>
                <c:pt idx="6">
                  <c:v>669</c:v>
                </c:pt>
                <c:pt idx="7">
                  <c:v>795</c:v>
                </c:pt>
                <c:pt idx="8">
                  <c:v>941</c:v>
                </c:pt>
                <c:pt idx="9">
                  <c:v>1173</c:v>
                </c:pt>
                <c:pt idx="10">
                  <c:v>1623</c:v>
                </c:pt>
                <c:pt idx="11">
                  <c:v>2124</c:v>
                </c:pt>
                <c:pt idx="12">
                  <c:v>2303</c:v>
                </c:pt>
                <c:pt idx="13">
                  <c:v>2442</c:v>
                </c:pt>
                <c:pt idx="14">
                  <c:v>2892</c:v>
                </c:pt>
                <c:pt idx="15">
                  <c:v>3792</c:v>
                </c:pt>
                <c:pt idx="16">
                  <c:v>4989</c:v>
                </c:pt>
                <c:pt idx="17">
                  <c:v>6405</c:v>
                </c:pt>
                <c:pt idx="18">
                  <c:v>7636</c:v>
                </c:pt>
                <c:pt idx="19">
                  <c:v>7987</c:v>
                </c:pt>
                <c:pt idx="20">
                  <c:v>8216</c:v>
                </c:pt>
                <c:pt idx="21">
                  <c:v>9222</c:v>
                </c:pt>
                <c:pt idx="22">
                  <c:v>10201</c:v>
                </c:pt>
                <c:pt idx="23">
                  <c:v>11324</c:v>
                </c:pt>
                <c:pt idx="24">
                  <c:v>12464</c:v>
                </c:pt>
                <c:pt idx="25">
                  <c:v>13326</c:v>
                </c:pt>
                <c:pt idx="26">
                  <c:v>13534</c:v>
                </c:pt>
                <c:pt idx="27">
                  <c:v>13666</c:v>
                </c:pt>
                <c:pt idx="28">
                  <c:v>14199</c:v>
                </c:pt>
                <c:pt idx="29">
                  <c:v>14835</c:v>
                </c:pt>
                <c:pt idx="30">
                  <c:v>15422</c:v>
                </c:pt>
                <c:pt idx="31">
                  <c:v>16025</c:v>
                </c:pt>
                <c:pt idx="32">
                  <c:v>16673</c:v>
                </c:pt>
                <c:pt idx="33">
                  <c:v>16806</c:v>
                </c:pt>
                <c:pt idx="34">
                  <c:v>16943</c:v>
                </c:pt>
                <c:pt idx="35">
                  <c:v>17554</c:v>
                </c:pt>
                <c:pt idx="36">
                  <c:v>18405</c:v>
                </c:pt>
                <c:pt idx="37">
                  <c:v>19543</c:v>
                </c:pt>
                <c:pt idx="38">
                  <c:v>20868</c:v>
                </c:pt>
                <c:pt idx="39">
                  <c:v>22006</c:v>
                </c:pt>
                <c:pt idx="40">
                  <c:v>22163</c:v>
                </c:pt>
                <c:pt idx="41">
                  <c:v>22329</c:v>
                </c:pt>
                <c:pt idx="42">
                  <c:v>23272</c:v>
                </c:pt>
                <c:pt idx="43">
                  <c:v>24393</c:v>
                </c:pt>
                <c:pt idx="44">
                  <c:v>25698</c:v>
                </c:pt>
                <c:pt idx="45">
                  <c:v>27392</c:v>
                </c:pt>
                <c:pt idx="46">
                  <c:v>28848</c:v>
                </c:pt>
                <c:pt idx="47">
                  <c:v>29179</c:v>
                </c:pt>
                <c:pt idx="48">
                  <c:v>29264</c:v>
                </c:pt>
                <c:pt idx="49">
                  <c:v>30213</c:v>
                </c:pt>
                <c:pt idx="50">
                  <c:v>31411</c:v>
                </c:pt>
                <c:pt idx="51">
                  <c:v>32689</c:v>
                </c:pt>
                <c:pt idx="52">
                  <c:v>34032</c:v>
                </c:pt>
                <c:pt idx="53">
                  <c:v>35299</c:v>
                </c:pt>
                <c:pt idx="54">
                  <c:v>35431</c:v>
                </c:pt>
                <c:pt idx="55">
                  <c:v>35494</c:v>
                </c:pt>
                <c:pt idx="56">
                  <c:v>36352</c:v>
                </c:pt>
                <c:pt idx="57">
                  <c:v>37390</c:v>
                </c:pt>
                <c:pt idx="58">
                  <c:v>38801</c:v>
                </c:pt>
                <c:pt idx="59">
                  <c:v>40464</c:v>
                </c:pt>
                <c:pt idx="60">
                  <c:v>42420</c:v>
                </c:pt>
                <c:pt idx="61">
                  <c:v>42733</c:v>
                </c:pt>
                <c:pt idx="62">
                  <c:v>42874</c:v>
                </c:pt>
                <c:pt idx="63">
                  <c:v>45516</c:v>
                </c:pt>
                <c:pt idx="64">
                  <c:v>50861</c:v>
                </c:pt>
                <c:pt idx="65">
                  <c:v>60018</c:v>
                </c:pt>
                <c:pt idx="66">
                  <c:v>72327</c:v>
                </c:pt>
                <c:pt idx="67">
                  <c:v>84407</c:v>
                </c:pt>
                <c:pt idx="68">
                  <c:v>89328</c:v>
                </c:pt>
                <c:pt idx="69">
                  <c:v>93954</c:v>
                </c:pt>
                <c:pt idx="70">
                  <c:v>108069</c:v>
                </c:pt>
                <c:pt idx="71">
                  <c:v>125475</c:v>
                </c:pt>
                <c:pt idx="72">
                  <c:v>148184</c:v>
                </c:pt>
                <c:pt idx="73">
                  <c:v>173088</c:v>
                </c:pt>
                <c:pt idx="74">
                  <c:v>195531</c:v>
                </c:pt>
                <c:pt idx="75">
                  <c:v>205994</c:v>
                </c:pt>
                <c:pt idx="76">
                  <c:v>213593</c:v>
                </c:pt>
                <c:pt idx="77">
                  <c:v>231292</c:v>
                </c:pt>
                <c:pt idx="78">
                  <c:v>253943</c:v>
                </c:pt>
                <c:pt idx="79">
                  <c:v>277105</c:v>
                </c:pt>
                <c:pt idx="80">
                  <c:v>300511</c:v>
                </c:pt>
                <c:pt idx="81">
                  <c:v>320178</c:v>
                </c:pt>
                <c:pt idx="82">
                  <c:v>329376</c:v>
                </c:pt>
                <c:pt idx="83">
                  <c:v>334218</c:v>
                </c:pt>
                <c:pt idx="84">
                  <c:v>349870</c:v>
                </c:pt>
                <c:pt idx="85">
                  <c:v>367308</c:v>
                </c:pt>
                <c:pt idx="86">
                  <c:v>385996</c:v>
                </c:pt>
                <c:pt idx="87">
                  <c:v>404325</c:v>
                </c:pt>
                <c:pt idx="88">
                  <c:v>420500</c:v>
                </c:pt>
                <c:pt idx="89">
                  <c:v>427487</c:v>
                </c:pt>
                <c:pt idx="90">
                  <c:v>431661</c:v>
                </c:pt>
                <c:pt idx="91">
                  <c:v>448660</c:v>
                </c:pt>
                <c:pt idx="92">
                  <c:v>469424</c:v>
                </c:pt>
                <c:pt idx="93">
                  <c:v>492610</c:v>
                </c:pt>
                <c:pt idx="94">
                  <c:v>519710</c:v>
                </c:pt>
                <c:pt idx="95">
                  <c:v>529859</c:v>
                </c:pt>
                <c:pt idx="96">
                  <c:v>537156</c:v>
                </c:pt>
                <c:pt idx="97">
                  <c:v>542666</c:v>
                </c:pt>
                <c:pt idx="98">
                  <c:v>547235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Osoby ve věku 80+ celkem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List1!$C$3:$CW$3</c:f>
              <c:numCache>
                <c:formatCode>General</c:formatCode>
                <c:ptCount val="99"/>
                <c:pt idx="0">
                  <c:v>123</c:v>
                </c:pt>
                <c:pt idx="1">
                  <c:v>403</c:v>
                </c:pt>
                <c:pt idx="2">
                  <c:v>587</c:v>
                </c:pt>
                <c:pt idx="3">
                  <c:v>705</c:v>
                </c:pt>
                <c:pt idx="4">
                  <c:v>708</c:v>
                </c:pt>
                <c:pt idx="5">
                  <c:v>720</c:v>
                </c:pt>
                <c:pt idx="6">
                  <c:v>723</c:v>
                </c:pt>
                <c:pt idx="7">
                  <c:v>754</c:v>
                </c:pt>
                <c:pt idx="8">
                  <c:v>795</c:v>
                </c:pt>
                <c:pt idx="9">
                  <c:v>862</c:v>
                </c:pt>
                <c:pt idx="10">
                  <c:v>1261</c:v>
                </c:pt>
                <c:pt idx="11">
                  <c:v>2117</c:v>
                </c:pt>
                <c:pt idx="12">
                  <c:v>2303</c:v>
                </c:pt>
                <c:pt idx="13">
                  <c:v>2410</c:v>
                </c:pt>
                <c:pt idx="14">
                  <c:v>3043</c:v>
                </c:pt>
                <c:pt idx="15">
                  <c:v>4695</c:v>
                </c:pt>
                <c:pt idx="16">
                  <c:v>6384</c:v>
                </c:pt>
                <c:pt idx="17">
                  <c:v>8665</c:v>
                </c:pt>
                <c:pt idx="18">
                  <c:v>10944</c:v>
                </c:pt>
                <c:pt idx="19">
                  <c:v>12451</c:v>
                </c:pt>
                <c:pt idx="20">
                  <c:v>14093</c:v>
                </c:pt>
                <c:pt idx="21">
                  <c:v>18835</c:v>
                </c:pt>
                <c:pt idx="22">
                  <c:v>24477</c:v>
                </c:pt>
                <c:pt idx="23">
                  <c:v>30995</c:v>
                </c:pt>
                <c:pt idx="24">
                  <c:v>39246</c:v>
                </c:pt>
                <c:pt idx="25">
                  <c:v>48152</c:v>
                </c:pt>
                <c:pt idx="26">
                  <c:v>50614</c:v>
                </c:pt>
                <c:pt idx="27">
                  <c:v>52444</c:v>
                </c:pt>
                <c:pt idx="28">
                  <c:v>58585</c:v>
                </c:pt>
                <c:pt idx="29">
                  <c:v>64930</c:v>
                </c:pt>
                <c:pt idx="30">
                  <c:v>70404</c:v>
                </c:pt>
                <c:pt idx="31">
                  <c:v>75039</c:v>
                </c:pt>
                <c:pt idx="32">
                  <c:v>79367</c:v>
                </c:pt>
                <c:pt idx="33">
                  <c:v>79995</c:v>
                </c:pt>
                <c:pt idx="34">
                  <c:v>80653</c:v>
                </c:pt>
                <c:pt idx="35">
                  <c:v>83580</c:v>
                </c:pt>
                <c:pt idx="36">
                  <c:v>86903</c:v>
                </c:pt>
                <c:pt idx="37">
                  <c:v>90494</c:v>
                </c:pt>
                <c:pt idx="38">
                  <c:v>95258</c:v>
                </c:pt>
                <c:pt idx="39">
                  <c:v>99995</c:v>
                </c:pt>
                <c:pt idx="40">
                  <c:v>101772</c:v>
                </c:pt>
                <c:pt idx="41">
                  <c:v>103873</c:v>
                </c:pt>
                <c:pt idx="42">
                  <c:v>109910</c:v>
                </c:pt>
                <c:pt idx="43">
                  <c:v>117429</c:v>
                </c:pt>
                <c:pt idx="44">
                  <c:v>126122</c:v>
                </c:pt>
                <c:pt idx="45">
                  <c:v>137182</c:v>
                </c:pt>
                <c:pt idx="46">
                  <c:v>148534</c:v>
                </c:pt>
                <c:pt idx="47">
                  <c:v>151431</c:v>
                </c:pt>
                <c:pt idx="48">
                  <c:v>153218</c:v>
                </c:pt>
                <c:pt idx="49">
                  <c:v>162085</c:v>
                </c:pt>
                <c:pt idx="50">
                  <c:v>172577</c:v>
                </c:pt>
                <c:pt idx="51">
                  <c:v>182701</c:v>
                </c:pt>
                <c:pt idx="52">
                  <c:v>194434</c:v>
                </c:pt>
                <c:pt idx="53">
                  <c:v>205487</c:v>
                </c:pt>
                <c:pt idx="54">
                  <c:v>207658</c:v>
                </c:pt>
                <c:pt idx="55">
                  <c:v>209275</c:v>
                </c:pt>
                <c:pt idx="56">
                  <c:v>219242</c:v>
                </c:pt>
                <c:pt idx="57">
                  <c:v>231129</c:v>
                </c:pt>
                <c:pt idx="58">
                  <c:v>242239</c:v>
                </c:pt>
                <c:pt idx="59">
                  <c:v>255502</c:v>
                </c:pt>
                <c:pt idx="60">
                  <c:v>266812</c:v>
                </c:pt>
                <c:pt idx="61">
                  <c:v>269018</c:v>
                </c:pt>
                <c:pt idx="62">
                  <c:v>270663</c:v>
                </c:pt>
                <c:pt idx="63">
                  <c:v>280512</c:v>
                </c:pt>
                <c:pt idx="64">
                  <c:v>290166</c:v>
                </c:pt>
                <c:pt idx="65">
                  <c:v>300246</c:v>
                </c:pt>
                <c:pt idx="66">
                  <c:v>310584</c:v>
                </c:pt>
                <c:pt idx="67">
                  <c:v>319031</c:v>
                </c:pt>
                <c:pt idx="68">
                  <c:v>321475</c:v>
                </c:pt>
                <c:pt idx="69">
                  <c:v>323645</c:v>
                </c:pt>
                <c:pt idx="70">
                  <c:v>331066</c:v>
                </c:pt>
                <c:pt idx="71">
                  <c:v>340192</c:v>
                </c:pt>
                <c:pt idx="72">
                  <c:v>350028</c:v>
                </c:pt>
                <c:pt idx="73">
                  <c:v>360345</c:v>
                </c:pt>
                <c:pt idx="74">
                  <c:v>368536</c:v>
                </c:pt>
                <c:pt idx="75">
                  <c:v>370822</c:v>
                </c:pt>
                <c:pt idx="76">
                  <c:v>372417</c:v>
                </c:pt>
                <c:pt idx="77">
                  <c:v>379826</c:v>
                </c:pt>
                <c:pt idx="78">
                  <c:v>389618</c:v>
                </c:pt>
                <c:pt idx="79">
                  <c:v>398948</c:v>
                </c:pt>
                <c:pt idx="80">
                  <c:v>410165</c:v>
                </c:pt>
                <c:pt idx="81">
                  <c:v>420890</c:v>
                </c:pt>
                <c:pt idx="82">
                  <c:v>423213</c:v>
                </c:pt>
                <c:pt idx="83">
                  <c:v>424800</c:v>
                </c:pt>
                <c:pt idx="84">
                  <c:v>432413</c:v>
                </c:pt>
                <c:pt idx="85">
                  <c:v>440177</c:v>
                </c:pt>
                <c:pt idx="86">
                  <c:v>448012</c:v>
                </c:pt>
                <c:pt idx="87">
                  <c:v>457617</c:v>
                </c:pt>
                <c:pt idx="88">
                  <c:v>465234</c:v>
                </c:pt>
                <c:pt idx="89">
                  <c:v>467035</c:v>
                </c:pt>
                <c:pt idx="90">
                  <c:v>468352</c:v>
                </c:pt>
                <c:pt idx="91">
                  <c:v>474756</c:v>
                </c:pt>
                <c:pt idx="92">
                  <c:v>480953</c:v>
                </c:pt>
                <c:pt idx="93">
                  <c:v>487707</c:v>
                </c:pt>
                <c:pt idx="94">
                  <c:v>494561</c:v>
                </c:pt>
                <c:pt idx="95">
                  <c:v>496512</c:v>
                </c:pt>
                <c:pt idx="96">
                  <c:v>497978</c:v>
                </c:pt>
                <c:pt idx="97">
                  <c:v>499289</c:v>
                </c:pt>
                <c:pt idx="98">
                  <c:v>500157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Zdravotničtí pracovníci / ochrana veřejného zdraví celkem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List1!$C$4:$CW$4</c:f>
              <c:numCache>
                <c:formatCode>General</c:formatCode>
                <c:ptCount val="99"/>
                <c:pt idx="0">
                  <c:v>3086</c:v>
                </c:pt>
                <c:pt idx="1">
                  <c:v>5933</c:v>
                </c:pt>
                <c:pt idx="2">
                  <c:v>8819</c:v>
                </c:pt>
                <c:pt idx="3">
                  <c:v>9797</c:v>
                </c:pt>
                <c:pt idx="4">
                  <c:v>10042</c:v>
                </c:pt>
                <c:pt idx="5">
                  <c:v>11227</c:v>
                </c:pt>
                <c:pt idx="6">
                  <c:v>12095</c:v>
                </c:pt>
                <c:pt idx="7">
                  <c:v>15390</c:v>
                </c:pt>
                <c:pt idx="8">
                  <c:v>19565</c:v>
                </c:pt>
                <c:pt idx="9">
                  <c:v>24854</c:v>
                </c:pt>
                <c:pt idx="10">
                  <c:v>31334</c:v>
                </c:pt>
                <c:pt idx="11">
                  <c:v>38664</c:v>
                </c:pt>
                <c:pt idx="12">
                  <c:v>39980</c:v>
                </c:pt>
                <c:pt idx="13">
                  <c:v>41143</c:v>
                </c:pt>
                <c:pt idx="14">
                  <c:v>48469</c:v>
                </c:pt>
                <c:pt idx="15">
                  <c:v>57043</c:v>
                </c:pt>
                <c:pt idx="16">
                  <c:v>64546</c:v>
                </c:pt>
                <c:pt idx="17">
                  <c:v>72532</c:v>
                </c:pt>
                <c:pt idx="18">
                  <c:v>79475</c:v>
                </c:pt>
                <c:pt idx="19">
                  <c:v>80575</c:v>
                </c:pt>
                <c:pt idx="20">
                  <c:v>81787</c:v>
                </c:pt>
                <c:pt idx="21">
                  <c:v>88562</c:v>
                </c:pt>
                <c:pt idx="22">
                  <c:v>95058</c:v>
                </c:pt>
                <c:pt idx="23">
                  <c:v>101405</c:v>
                </c:pt>
                <c:pt idx="24">
                  <c:v>106995</c:v>
                </c:pt>
                <c:pt idx="25">
                  <c:v>111228</c:v>
                </c:pt>
                <c:pt idx="26">
                  <c:v>112607</c:v>
                </c:pt>
                <c:pt idx="27">
                  <c:v>113867</c:v>
                </c:pt>
                <c:pt idx="28">
                  <c:v>118769</c:v>
                </c:pt>
                <c:pt idx="29">
                  <c:v>124681</c:v>
                </c:pt>
                <c:pt idx="30">
                  <c:v>130733</c:v>
                </c:pt>
                <c:pt idx="31">
                  <c:v>137541</c:v>
                </c:pt>
                <c:pt idx="32">
                  <c:v>145158</c:v>
                </c:pt>
                <c:pt idx="33">
                  <c:v>145913</c:v>
                </c:pt>
                <c:pt idx="34">
                  <c:v>146656</c:v>
                </c:pt>
                <c:pt idx="35">
                  <c:v>153731</c:v>
                </c:pt>
                <c:pt idx="36">
                  <c:v>161930</c:v>
                </c:pt>
                <c:pt idx="37">
                  <c:v>169750</c:v>
                </c:pt>
                <c:pt idx="38">
                  <c:v>178315</c:v>
                </c:pt>
                <c:pt idx="39">
                  <c:v>185743</c:v>
                </c:pt>
                <c:pt idx="40">
                  <c:v>186751</c:v>
                </c:pt>
                <c:pt idx="41">
                  <c:v>187688</c:v>
                </c:pt>
                <c:pt idx="42">
                  <c:v>194005</c:v>
                </c:pt>
                <c:pt idx="43">
                  <c:v>199623</c:v>
                </c:pt>
                <c:pt idx="44">
                  <c:v>205115</c:v>
                </c:pt>
                <c:pt idx="45">
                  <c:v>210910</c:v>
                </c:pt>
                <c:pt idx="46">
                  <c:v>216311</c:v>
                </c:pt>
                <c:pt idx="47">
                  <c:v>217470</c:v>
                </c:pt>
                <c:pt idx="48">
                  <c:v>217999</c:v>
                </c:pt>
                <c:pt idx="49">
                  <c:v>222543</c:v>
                </c:pt>
                <c:pt idx="50">
                  <c:v>226359</c:v>
                </c:pt>
                <c:pt idx="51">
                  <c:v>229813</c:v>
                </c:pt>
                <c:pt idx="52">
                  <c:v>233576</c:v>
                </c:pt>
                <c:pt idx="53">
                  <c:v>237701</c:v>
                </c:pt>
                <c:pt idx="54">
                  <c:v>238314</c:v>
                </c:pt>
                <c:pt idx="55">
                  <c:v>238583</c:v>
                </c:pt>
                <c:pt idx="56">
                  <c:v>241683</c:v>
                </c:pt>
                <c:pt idx="57">
                  <c:v>245886</c:v>
                </c:pt>
                <c:pt idx="58">
                  <c:v>249929</c:v>
                </c:pt>
                <c:pt idx="59">
                  <c:v>254824</c:v>
                </c:pt>
                <c:pt idx="60">
                  <c:v>259288</c:v>
                </c:pt>
                <c:pt idx="61">
                  <c:v>259710</c:v>
                </c:pt>
                <c:pt idx="62">
                  <c:v>260022</c:v>
                </c:pt>
                <c:pt idx="63">
                  <c:v>263692</c:v>
                </c:pt>
                <c:pt idx="64">
                  <c:v>267834</c:v>
                </c:pt>
                <c:pt idx="65">
                  <c:v>272083</c:v>
                </c:pt>
                <c:pt idx="66">
                  <c:v>275746</c:v>
                </c:pt>
                <c:pt idx="67">
                  <c:v>280220</c:v>
                </c:pt>
                <c:pt idx="68">
                  <c:v>281083</c:v>
                </c:pt>
                <c:pt idx="69">
                  <c:v>281815</c:v>
                </c:pt>
                <c:pt idx="70">
                  <c:v>285130</c:v>
                </c:pt>
                <c:pt idx="71">
                  <c:v>288749</c:v>
                </c:pt>
                <c:pt idx="72">
                  <c:v>292803</c:v>
                </c:pt>
                <c:pt idx="73">
                  <c:v>297966</c:v>
                </c:pt>
                <c:pt idx="74">
                  <c:v>302971</c:v>
                </c:pt>
                <c:pt idx="75">
                  <c:v>303939</c:v>
                </c:pt>
                <c:pt idx="76">
                  <c:v>304918</c:v>
                </c:pt>
                <c:pt idx="77">
                  <c:v>308619</c:v>
                </c:pt>
                <c:pt idx="78">
                  <c:v>313246</c:v>
                </c:pt>
                <c:pt idx="79">
                  <c:v>317932</c:v>
                </c:pt>
                <c:pt idx="80">
                  <c:v>322643</c:v>
                </c:pt>
                <c:pt idx="81">
                  <c:v>328263</c:v>
                </c:pt>
                <c:pt idx="82">
                  <c:v>329588</c:v>
                </c:pt>
                <c:pt idx="83">
                  <c:v>330394</c:v>
                </c:pt>
                <c:pt idx="84">
                  <c:v>334089</c:v>
                </c:pt>
                <c:pt idx="85">
                  <c:v>337967</c:v>
                </c:pt>
                <c:pt idx="86">
                  <c:v>341766</c:v>
                </c:pt>
                <c:pt idx="87">
                  <c:v>345976</c:v>
                </c:pt>
                <c:pt idx="88">
                  <c:v>350809</c:v>
                </c:pt>
                <c:pt idx="89">
                  <c:v>352078</c:v>
                </c:pt>
                <c:pt idx="90">
                  <c:v>352915</c:v>
                </c:pt>
                <c:pt idx="91">
                  <c:v>356344</c:v>
                </c:pt>
                <c:pt idx="92">
                  <c:v>360148</c:v>
                </c:pt>
                <c:pt idx="93">
                  <c:v>364074</c:v>
                </c:pt>
                <c:pt idx="94">
                  <c:v>368461</c:v>
                </c:pt>
                <c:pt idx="95">
                  <c:v>369979</c:v>
                </c:pt>
                <c:pt idx="96">
                  <c:v>371141</c:v>
                </c:pt>
                <c:pt idx="97">
                  <c:v>371764</c:v>
                </c:pt>
                <c:pt idx="98">
                  <c:v>372258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Pracovníci a klienti v sociálních službách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List1!$C$1:$CW$1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List1!$C$5:$CW$5</c:f>
              <c:numCache>
                <c:formatCode>General</c:formatCode>
                <c:ptCount val="99"/>
                <c:pt idx="0">
                  <c:v>86</c:v>
                </c:pt>
                <c:pt idx="1">
                  <c:v>396</c:v>
                </c:pt>
                <c:pt idx="2">
                  <c:v>685</c:v>
                </c:pt>
                <c:pt idx="3">
                  <c:v>880</c:v>
                </c:pt>
                <c:pt idx="4">
                  <c:v>884</c:v>
                </c:pt>
                <c:pt idx="5">
                  <c:v>884</c:v>
                </c:pt>
                <c:pt idx="6">
                  <c:v>886</c:v>
                </c:pt>
                <c:pt idx="7">
                  <c:v>889</c:v>
                </c:pt>
                <c:pt idx="8">
                  <c:v>901</c:v>
                </c:pt>
                <c:pt idx="9">
                  <c:v>956</c:v>
                </c:pt>
                <c:pt idx="10">
                  <c:v>1570</c:v>
                </c:pt>
                <c:pt idx="11">
                  <c:v>3157</c:v>
                </c:pt>
                <c:pt idx="12">
                  <c:v>3460</c:v>
                </c:pt>
                <c:pt idx="13">
                  <c:v>3538</c:v>
                </c:pt>
                <c:pt idx="14">
                  <c:v>4457</c:v>
                </c:pt>
                <c:pt idx="15">
                  <c:v>6399</c:v>
                </c:pt>
                <c:pt idx="16">
                  <c:v>9266</c:v>
                </c:pt>
                <c:pt idx="17">
                  <c:v>13288</c:v>
                </c:pt>
                <c:pt idx="18">
                  <c:v>17132</c:v>
                </c:pt>
                <c:pt idx="19">
                  <c:v>17748</c:v>
                </c:pt>
                <c:pt idx="20">
                  <c:v>17989</c:v>
                </c:pt>
                <c:pt idx="21">
                  <c:v>20712</c:v>
                </c:pt>
                <c:pt idx="22">
                  <c:v>24230</c:v>
                </c:pt>
                <c:pt idx="23">
                  <c:v>28159</c:v>
                </c:pt>
                <c:pt idx="24">
                  <c:v>31927</c:v>
                </c:pt>
                <c:pt idx="25">
                  <c:v>35009</c:v>
                </c:pt>
                <c:pt idx="26">
                  <c:v>35611</c:v>
                </c:pt>
                <c:pt idx="27">
                  <c:v>35736</c:v>
                </c:pt>
                <c:pt idx="28">
                  <c:v>37658</c:v>
                </c:pt>
                <c:pt idx="29">
                  <c:v>40312</c:v>
                </c:pt>
                <c:pt idx="30">
                  <c:v>42684</c:v>
                </c:pt>
                <c:pt idx="31">
                  <c:v>44480</c:v>
                </c:pt>
                <c:pt idx="32">
                  <c:v>46325</c:v>
                </c:pt>
                <c:pt idx="33">
                  <c:v>46503</c:v>
                </c:pt>
                <c:pt idx="34">
                  <c:v>46566</c:v>
                </c:pt>
                <c:pt idx="35">
                  <c:v>47851</c:v>
                </c:pt>
                <c:pt idx="36">
                  <c:v>49516</c:v>
                </c:pt>
                <c:pt idx="37">
                  <c:v>51708</c:v>
                </c:pt>
                <c:pt idx="38">
                  <c:v>55060</c:v>
                </c:pt>
                <c:pt idx="39">
                  <c:v>58033</c:v>
                </c:pt>
                <c:pt idx="40">
                  <c:v>58075</c:v>
                </c:pt>
                <c:pt idx="41">
                  <c:v>58251</c:v>
                </c:pt>
                <c:pt idx="42">
                  <c:v>60980</c:v>
                </c:pt>
                <c:pt idx="43">
                  <c:v>64751</c:v>
                </c:pt>
                <c:pt idx="44">
                  <c:v>69559</c:v>
                </c:pt>
                <c:pt idx="45">
                  <c:v>74972</c:v>
                </c:pt>
                <c:pt idx="46">
                  <c:v>79997</c:v>
                </c:pt>
                <c:pt idx="47">
                  <c:v>80712</c:v>
                </c:pt>
                <c:pt idx="48">
                  <c:v>80844</c:v>
                </c:pt>
                <c:pt idx="49">
                  <c:v>83158</c:v>
                </c:pt>
                <c:pt idx="50">
                  <c:v>87347</c:v>
                </c:pt>
                <c:pt idx="51">
                  <c:v>92008</c:v>
                </c:pt>
                <c:pt idx="52">
                  <c:v>96574</c:v>
                </c:pt>
                <c:pt idx="53">
                  <c:v>100217</c:v>
                </c:pt>
                <c:pt idx="54">
                  <c:v>100379</c:v>
                </c:pt>
                <c:pt idx="55">
                  <c:v>100382</c:v>
                </c:pt>
                <c:pt idx="56">
                  <c:v>102876</c:v>
                </c:pt>
                <c:pt idx="57">
                  <c:v>105818</c:v>
                </c:pt>
                <c:pt idx="58">
                  <c:v>109118</c:v>
                </c:pt>
                <c:pt idx="59">
                  <c:v>113358</c:v>
                </c:pt>
                <c:pt idx="60">
                  <c:v>116830</c:v>
                </c:pt>
                <c:pt idx="61">
                  <c:v>116999</c:v>
                </c:pt>
                <c:pt idx="62">
                  <c:v>117101</c:v>
                </c:pt>
                <c:pt idx="63">
                  <c:v>118775</c:v>
                </c:pt>
                <c:pt idx="64">
                  <c:v>120841</c:v>
                </c:pt>
                <c:pt idx="65">
                  <c:v>123999</c:v>
                </c:pt>
                <c:pt idx="66">
                  <c:v>126803</c:v>
                </c:pt>
                <c:pt idx="67">
                  <c:v>129807</c:v>
                </c:pt>
                <c:pt idx="68">
                  <c:v>130226</c:v>
                </c:pt>
                <c:pt idx="69">
                  <c:v>130526</c:v>
                </c:pt>
                <c:pt idx="70">
                  <c:v>131707</c:v>
                </c:pt>
                <c:pt idx="71">
                  <c:v>134123</c:v>
                </c:pt>
                <c:pt idx="72">
                  <c:v>137418</c:v>
                </c:pt>
                <c:pt idx="73">
                  <c:v>141182</c:v>
                </c:pt>
                <c:pt idx="74">
                  <c:v>144316</c:v>
                </c:pt>
                <c:pt idx="75">
                  <c:v>144730</c:v>
                </c:pt>
                <c:pt idx="76">
                  <c:v>144837</c:v>
                </c:pt>
                <c:pt idx="77">
                  <c:v>147136</c:v>
                </c:pt>
                <c:pt idx="78">
                  <c:v>150152</c:v>
                </c:pt>
                <c:pt idx="79">
                  <c:v>152636</c:v>
                </c:pt>
                <c:pt idx="80">
                  <c:v>155231</c:v>
                </c:pt>
                <c:pt idx="81">
                  <c:v>158105</c:v>
                </c:pt>
                <c:pt idx="82">
                  <c:v>158160</c:v>
                </c:pt>
                <c:pt idx="83">
                  <c:v>158176</c:v>
                </c:pt>
                <c:pt idx="84">
                  <c:v>159215</c:v>
                </c:pt>
                <c:pt idx="85">
                  <c:v>160817</c:v>
                </c:pt>
                <c:pt idx="86">
                  <c:v>163060</c:v>
                </c:pt>
                <c:pt idx="87">
                  <c:v>165263</c:v>
                </c:pt>
                <c:pt idx="88">
                  <c:v>167839</c:v>
                </c:pt>
                <c:pt idx="89">
                  <c:v>167991</c:v>
                </c:pt>
                <c:pt idx="90">
                  <c:v>168151</c:v>
                </c:pt>
                <c:pt idx="91">
                  <c:v>169099</c:v>
                </c:pt>
                <c:pt idx="92">
                  <c:v>170480</c:v>
                </c:pt>
                <c:pt idx="93">
                  <c:v>172663</c:v>
                </c:pt>
                <c:pt idx="94">
                  <c:v>174695</c:v>
                </c:pt>
                <c:pt idx="95">
                  <c:v>174949</c:v>
                </c:pt>
                <c:pt idx="96">
                  <c:v>175100</c:v>
                </c:pt>
                <c:pt idx="97">
                  <c:v>175143</c:v>
                </c:pt>
                <c:pt idx="98">
                  <c:v>175154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Ostatní</c:v>
                </c:pt>
              </c:strCache>
            </c:strRef>
          </c:tx>
          <c:spPr>
            <a:ln w="28575" cap="rnd">
              <a:solidFill>
                <a:srgbClr val="FFFFFF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List1!$C$6:$CW$6</c:f>
              <c:numCache>
                <c:formatCode>General</c:formatCode>
                <c:ptCount val="99"/>
                <c:pt idx="0">
                  <c:v>247</c:v>
                </c:pt>
                <c:pt idx="1">
                  <c:v>442</c:v>
                </c:pt>
                <c:pt idx="2">
                  <c:v>689</c:v>
                </c:pt>
                <c:pt idx="3">
                  <c:v>776</c:v>
                </c:pt>
                <c:pt idx="4">
                  <c:v>783</c:v>
                </c:pt>
                <c:pt idx="5">
                  <c:v>833</c:v>
                </c:pt>
                <c:pt idx="6">
                  <c:v>867</c:v>
                </c:pt>
                <c:pt idx="7">
                  <c:v>1070</c:v>
                </c:pt>
                <c:pt idx="8">
                  <c:v>1287</c:v>
                </c:pt>
                <c:pt idx="9">
                  <c:v>1614</c:v>
                </c:pt>
                <c:pt idx="10">
                  <c:v>2259</c:v>
                </c:pt>
                <c:pt idx="11">
                  <c:v>3091</c:v>
                </c:pt>
                <c:pt idx="12">
                  <c:v>3366</c:v>
                </c:pt>
                <c:pt idx="13">
                  <c:v>3693</c:v>
                </c:pt>
                <c:pt idx="14">
                  <c:v>4979</c:v>
                </c:pt>
                <c:pt idx="15">
                  <c:v>6981</c:v>
                </c:pt>
                <c:pt idx="16">
                  <c:v>9169</c:v>
                </c:pt>
                <c:pt idx="17">
                  <c:v>11306</c:v>
                </c:pt>
                <c:pt idx="18">
                  <c:v>13257</c:v>
                </c:pt>
                <c:pt idx="19">
                  <c:v>13556</c:v>
                </c:pt>
                <c:pt idx="20">
                  <c:v>13745</c:v>
                </c:pt>
                <c:pt idx="21">
                  <c:v>14577</c:v>
                </c:pt>
                <c:pt idx="22">
                  <c:v>15301</c:v>
                </c:pt>
                <c:pt idx="23">
                  <c:v>16067</c:v>
                </c:pt>
                <c:pt idx="24">
                  <c:v>16784</c:v>
                </c:pt>
                <c:pt idx="25">
                  <c:v>17296</c:v>
                </c:pt>
                <c:pt idx="26">
                  <c:v>17413</c:v>
                </c:pt>
                <c:pt idx="27">
                  <c:v>17502</c:v>
                </c:pt>
                <c:pt idx="28">
                  <c:v>17856</c:v>
                </c:pt>
                <c:pt idx="29">
                  <c:v>18259</c:v>
                </c:pt>
                <c:pt idx="30">
                  <c:v>18649</c:v>
                </c:pt>
                <c:pt idx="31">
                  <c:v>19145</c:v>
                </c:pt>
                <c:pt idx="32">
                  <c:v>19908</c:v>
                </c:pt>
                <c:pt idx="33">
                  <c:v>20118</c:v>
                </c:pt>
                <c:pt idx="34">
                  <c:v>20437</c:v>
                </c:pt>
                <c:pt idx="35">
                  <c:v>21444</c:v>
                </c:pt>
                <c:pt idx="36">
                  <c:v>23095</c:v>
                </c:pt>
                <c:pt idx="37">
                  <c:v>25106</c:v>
                </c:pt>
                <c:pt idx="38">
                  <c:v>27248</c:v>
                </c:pt>
                <c:pt idx="39">
                  <c:v>29038</c:v>
                </c:pt>
                <c:pt idx="40">
                  <c:v>29348</c:v>
                </c:pt>
                <c:pt idx="41">
                  <c:v>29532</c:v>
                </c:pt>
                <c:pt idx="42">
                  <c:v>30518</c:v>
                </c:pt>
                <c:pt idx="43">
                  <c:v>31593</c:v>
                </c:pt>
                <c:pt idx="44">
                  <c:v>32798</c:v>
                </c:pt>
                <c:pt idx="45">
                  <c:v>34127</c:v>
                </c:pt>
                <c:pt idx="46">
                  <c:v>35033</c:v>
                </c:pt>
                <c:pt idx="47">
                  <c:v>35152</c:v>
                </c:pt>
                <c:pt idx="48">
                  <c:v>35224</c:v>
                </c:pt>
                <c:pt idx="49">
                  <c:v>35892</c:v>
                </c:pt>
                <c:pt idx="50">
                  <c:v>36470</c:v>
                </c:pt>
                <c:pt idx="51">
                  <c:v>37468</c:v>
                </c:pt>
                <c:pt idx="52">
                  <c:v>38620</c:v>
                </c:pt>
                <c:pt idx="53">
                  <c:v>39884</c:v>
                </c:pt>
                <c:pt idx="54">
                  <c:v>40061</c:v>
                </c:pt>
                <c:pt idx="55">
                  <c:v>40169</c:v>
                </c:pt>
                <c:pt idx="56">
                  <c:v>41317</c:v>
                </c:pt>
                <c:pt idx="57">
                  <c:v>42535</c:v>
                </c:pt>
                <c:pt idx="58">
                  <c:v>44183</c:v>
                </c:pt>
                <c:pt idx="59">
                  <c:v>45889</c:v>
                </c:pt>
                <c:pt idx="60">
                  <c:v>48006</c:v>
                </c:pt>
                <c:pt idx="61">
                  <c:v>48439</c:v>
                </c:pt>
                <c:pt idx="62">
                  <c:v>48973</c:v>
                </c:pt>
                <c:pt idx="63">
                  <c:v>51590</c:v>
                </c:pt>
                <c:pt idx="64">
                  <c:v>55465</c:v>
                </c:pt>
                <c:pt idx="65">
                  <c:v>59159</c:v>
                </c:pt>
                <c:pt idx="66">
                  <c:v>62331</c:v>
                </c:pt>
                <c:pt idx="67">
                  <c:v>65162</c:v>
                </c:pt>
                <c:pt idx="68">
                  <c:v>66491</c:v>
                </c:pt>
                <c:pt idx="69">
                  <c:v>67852</c:v>
                </c:pt>
                <c:pt idx="70">
                  <c:v>70754</c:v>
                </c:pt>
                <c:pt idx="71">
                  <c:v>73986</c:v>
                </c:pt>
                <c:pt idx="72">
                  <c:v>76920</c:v>
                </c:pt>
                <c:pt idx="73">
                  <c:v>80638</c:v>
                </c:pt>
                <c:pt idx="74">
                  <c:v>84367</c:v>
                </c:pt>
                <c:pt idx="75">
                  <c:v>85658</c:v>
                </c:pt>
                <c:pt idx="76">
                  <c:v>86809</c:v>
                </c:pt>
                <c:pt idx="77">
                  <c:v>89927</c:v>
                </c:pt>
                <c:pt idx="78">
                  <c:v>93385</c:v>
                </c:pt>
                <c:pt idx="79">
                  <c:v>96703</c:v>
                </c:pt>
                <c:pt idx="80">
                  <c:v>99736</c:v>
                </c:pt>
                <c:pt idx="81">
                  <c:v>103368</c:v>
                </c:pt>
                <c:pt idx="82">
                  <c:v>104619</c:v>
                </c:pt>
                <c:pt idx="83">
                  <c:v>105456</c:v>
                </c:pt>
                <c:pt idx="84">
                  <c:v>108173</c:v>
                </c:pt>
                <c:pt idx="85">
                  <c:v>111185</c:v>
                </c:pt>
                <c:pt idx="86">
                  <c:v>115204</c:v>
                </c:pt>
                <c:pt idx="87">
                  <c:v>119031</c:v>
                </c:pt>
                <c:pt idx="88">
                  <c:v>123150</c:v>
                </c:pt>
                <c:pt idx="89">
                  <c:v>124308</c:v>
                </c:pt>
                <c:pt idx="90">
                  <c:v>125688</c:v>
                </c:pt>
                <c:pt idx="91">
                  <c:v>129508</c:v>
                </c:pt>
                <c:pt idx="92">
                  <c:v>133862</c:v>
                </c:pt>
                <c:pt idx="93">
                  <c:v>138455</c:v>
                </c:pt>
                <c:pt idx="94">
                  <c:v>144181</c:v>
                </c:pt>
                <c:pt idx="95">
                  <c:v>146316</c:v>
                </c:pt>
                <c:pt idx="96">
                  <c:v>148427</c:v>
                </c:pt>
                <c:pt idx="97">
                  <c:v>149821</c:v>
                </c:pt>
                <c:pt idx="98">
                  <c:v>151300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Pracovníci ve školství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List1!$C$1:$CW$1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List1!$C$7:$CW$7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4</c:v>
                </c:pt>
                <c:pt idx="37">
                  <c:v>5</c:v>
                </c:pt>
                <c:pt idx="38">
                  <c:v>5</c:v>
                </c:pt>
                <c:pt idx="39">
                  <c:v>5</c:v>
                </c:pt>
                <c:pt idx="40">
                  <c:v>5</c:v>
                </c:pt>
                <c:pt idx="41">
                  <c:v>5</c:v>
                </c:pt>
                <c:pt idx="42">
                  <c:v>5</c:v>
                </c:pt>
                <c:pt idx="43">
                  <c:v>6</c:v>
                </c:pt>
                <c:pt idx="44">
                  <c:v>7</c:v>
                </c:pt>
                <c:pt idx="45">
                  <c:v>8</c:v>
                </c:pt>
                <c:pt idx="46">
                  <c:v>9</c:v>
                </c:pt>
                <c:pt idx="47">
                  <c:v>10</c:v>
                </c:pt>
                <c:pt idx="48">
                  <c:v>10</c:v>
                </c:pt>
                <c:pt idx="49">
                  <c:v>10</c:v>
                </c:pt>
                <c:pt idx="50">
                  <c:v>11</c:v>
                </c:pt>
                <c:pt idx="51">
                  <c:v>12</c:v>
                </c:pt>
                <c:pt idx="52">
                  <c:v>13</c:v>
                </c:pt>
                <c:pt idx="53">
                  <c:v>15</c:v>
                </c:pt>
                <c:pt idx="54">
                  <c:v>17</c:v>
                </c:pt>
                <c:pt idx="55">
                  <c:v>17</c:v>
                </c:pt>
                <c:pt idx="56">
                  <c:v>19</c:v>
                </c:pt>
                <c:pt idx="57">
                  <c:v>20</c:v>
                </c:pt>
                <c:pt idx="58">
                  <c:v>27</c:v>
                </c:pt>
                <c:pt idx="59">
                  <c:v>72</c:v>
                </c:pt>
                <c:pt idx="60">
                  <c:v>126</c:v>
                </c:pt>
                <c:pt idx="61">
                  <c:v>161</c:v>
                </c:pt>
                <c:pt idx="62">
                  <c:v>353</c:v>
                </c:pt>
                <c:pt idx="63">
                  <c:v>3735</c:v>
                </c:pt>
                <c:pt idx="64">
                  <c:v>10309</c:v>
                </c:pt>
                <c:pt idx="65">
                  <c:v>16186</c:v>
                </c:pt>
                <c:pt idx="66">
                  <c:v>22690</c:v>
                </c:pt>
                <c:pt idx="67">
                  <c:v>27335</c:v>
                </c:pt>
                <c:pt idx="68">
                  <c:v>29876</c:v>
                </c:pt>
                <c:pt idx="69">
                  <c:v>32400</c:v>
                </c:pt>
                <c:pt idx="70">
                  <c:v>38058</c:v>
                </c:pt>
                <c:pt idx="71">
                  <c:v>44826</c:v>
                </c:pt>
                <c:pt idx="72">
                  <c:v>50521</c:v>
                </c:pt>
                <c:pt idx="73">
                  <c:v>56007</c:v>
                </c:pt>
                <c:pt idx="74">
                  <c:v>60337</c:v>
                </c:pt>
                <c:pt idx="75">
                  <c:v>62969</c:v>
                </c:pt>
                <c:pt idx="76">
                  <c:v>64622</c:v>
                </c:pt>
                <c:pt idx="77">
                  <c:v>67330</c:v>
                </c:pt>
                <c:pt idx="78">
                  <c:v>72590</c:v>
                </c:pt>
                <c:pt idx="79">
                  <c:v>76786</c:v>
                </c:pt>
                <c:pt idx="80">
                  <c:v>80831</c:v>
                </c:pt>
                <c:pt idx="81">
                  <c:v>85496</c:v>
                </c:pt>
                <c:pt idx="82">
                  <c:v>87712</c:v>
                </c:pt>
                <c:pt idx="83">
                  <c:v>88433</c:v>
                </c:pt>
                <c:pt idx="84">
                  <c:v>93242</c:v>
                </c:pt>
                <c:pt idx="85">
                  <c:v>97798</c:v>
                </c:pt>
                <c:pt idx="86">
                  <c:v>102256</c:v>
                </c:pt>
                <c:pt idx="87">
                  <c:v>106816</c:v>
                </c:pt>
                <c:pt idx="88">
                  <c:v>112262</c:v>
                </c:pt>
                <c:pt idx="89">
                  <c:v>113747</c:v>
                </c:pt>
                <c:pt idx="90">
                  <c:v>115330</c:v>
                </c:pt>
                <c:pt idx="91">
                  <c:v>121300</c:v>
                </c:pt>
                <c:pt idx="92">
                  <c:v>128928</c:v>
                </c:pt>
                <c:pt idx="93">
                  <c:v>135177</c:v>
                </c:pt>
                <c:pt idx="94">
                  <c:v>142036</c:v>
                </c:pt>
                <c:pt idx="95">
                  <c:v>144418</c:v>
                </c:pt>
                <c:pt idx="96">
                  <c:v>146363</c:v>
                </c:pt>
                <c:pt idx="97">
                  <c:v>148120</c:v>
                </c:pt>
                <c:pt idx="98">
                  <c:v>148839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BA-4B78-8658-BD29E9C67F23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Chronicky nemocní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List1!$C$8:$CW$8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4</c:v>
                </c:pt>
                <c:pt idx="28">
                  <c:v>4</c:v>
                </c:pt>
                <c:pt idx="29">
                  <c:v>4</c:v>
                </c:pt>
                <c:pt idx="30">
                  <c:v>4</c:v>
                </c:pt>
                <c:pt idx="31">
                  <c:v>5</c:v>
                </c:pt>
                <c:pt idx="32">
                  <c:v>5</c:v>
                </c:pt>
                <c:pt idx="33">
                  <c:v>5</c:v>
                </c:pt>
                <c:pt idx="34">
                  <c:v>5</c:v>
                </c:pt>
                <c:pt idx="35">
                  <c:v>5</c:v>
                </c:pt>
                <c:pt idx="36">
                  <c:v>5</c:v>
                </c:pt>
                <c:pt idx="37">
                  <c:v>5</c:v>
                </c:pt>
                <c:pt idx="38">
                  <c:v>5</c:v>
                </c:pt>
                <c:pt idx="39">
                  <c:v>6</c:v>
                </c:pt>
                <c:pt idx="40">
                  <c:v>6</c:v>
                </c:pt>
                <c:pt idx="41">
                  <c:v>6</c:v>
                </c:pt>
                <c:pt idx="42">
                  <c:v>7</c:v>
                </c:pt>
                <c:pt idx="43">
                  <c:v>7</c:v>
                </c:pt>
                <c:pt idx="44">
                  <c:v>7</c:v>
                </c:pt>
                <c:pt idx="45">
                  <c:v>8</c:v>
                </c:pt>
                <c:pt idx="46">
                  <c:v>10</c:v>
                </c:pt>
                <c:pt idx="47">
                  <c:v>10</c:v>
                </c:pt>
                <c:pt idx="48">
                  <c:v>12</c:v>
                </c:pt>
                <c:pt idx="49">
                  <c:v>14</c:v>
                </c:pt>
                <c:pt idx="50">
                  <c:v>17</c:v>
                </c:pt>
                <c:pt idx="51">
                  <c:v>18</c:v>
                </c:pt>
                <c:pt idx="52">
                  <c:v>19</c:v>
                </c:pt>
                <c:pt idx="53">
                  <c:v>28</c:v>
                </c:pt>
                <c:pt idx="54">
                  <c:v>30</c:v>
                </c:pt>
                <c:pt idx="55">
                  <c:v>30</c:v>
                </c:pt>
                <c:pt idx="56">
                  <c:v>33</c:v>
                </c:pt>
                <c:pt idx="57">
                  <c:v>36</c:v>
                </c:pt>
                <c:pt idx="58">
                  <c:v>42</c:v>
                </c:pt>
                <c:pt idx="59">
                  <c:v>54</c:v>
                </c:pt>
                <c:pt idx="60">
                  <c:v>75</c:v>
                </c:pt>
                <c:pt idx="61">
                  <c:v>81</c:v>
                </c:pt>
                <c:pt idx="62">
                  <c:v>81</c:v>
                </c:pt>
                <c:pt idx="63">
                  <c:v>110</c:v>
                </c:pt>
                <c:pt idx="64">
                  <c:v>143</c:v>
                </c:pt>
                <c:pt idx="65">
                  <c:v>329</c:v>
                </c:pt>
                <c:pt idx="66">
                  <c:v>680</c:v>
                </c:pt>
                <c:pt idx="67">
                  <c:v>1033</c:v>
                </c:pt>
                <c:pt idx="68">
                  <c:v>1476</c:v>
                </c:pt>
                <c:pt idx="69">
                  <c:v>2053</c:v>
                </c:pt>
                <c:pt idx="70">
                  <c:v>2457</c:v>
                </c:pt>
                <c:pt idx="71">
                  <c:v>3107</c:v>
                </c:pt>
                <c:pt idx="72">
                  <c:v>3909</c:v>
                </c:pt>
                <c:pt idx="73">
                  <c:v>4962</c:v>
                </c:pt>
                <c:pt idx="74">
                  <c:v>6224</c:v>
                </c:pt>
                <c:pt idx="75">
                  <c:v>6590</c:v>
                </c:pt>
                <c:pt idx="76">
                  <c:v>6713</c:v>
                </c:pt>
                <c:pt idx="77">
                  <c:v>7762</c:v>
                </c:pt>
                <c:pt idx="78">
                  <c:v>9167</c:v>
                </c:pt>
                <c:pt idx="79">
                  <c:v>10664</c:v>
                </c:pt>
                <c:pt idx="80">
                  <c:v>12342</c:v>
                </c:pt>
                <c:pt idx="81">
                  <c:v>14216</c:v>
                </c:pt>
                <c:pt idx="82">
                  <c:v>14680</c:v>
                </c:pt>
                <c:pt idx="83">
                  <c:v>14773</c:v>
                </c:pt>
                <c:pt idx="84">
                  <c:v>16332</c:v>
                </c:pt>
                <c:pt idx="85">
                  <c:v>18126</c:v>
                </c:pt>
                <c:pt idx="86">
                  <c:v>20245</c:v>
                </c:pt>
                <c:pt idx="87">
                  <c:v>22413</c:v>
                </c:pt>
                <c:pt idx="88">
                  <c:v>24731</c:v>
                </c:pt>
                <c:pt idx="89">
                  <c:v>25110</c:v>
                </c:pt>
                <c:pt idx="90">
                  <c:v>25272</c:v>
                </c:pt>
                <c:pt idx="91">
                  <c:v>27595</c:v>
                </c:pt>
                <c:pt idx="92">
                  <c:v>30204</c:v>
                </c:pt>
                <c:pt idx="93">
                  <c:v>33022</c:v>
                </c:pt>
                <c:pt idx="94">
                  <c:v>36257</c:v>
                </c:pt>
                <c:pt idx="95">
                  <c:v>37097</c:v>
                </c:pt>
                <c:pt idx="96">
                  <c:v>37493</c:v>
                </c:pt>
                <c:pt idx="97">
                  <c:v>37680</c:v>
                </c:pt>
                <c:pt idx="98">
                  <c:v>37858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31-4689-8D01-AE220FE5DC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2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640143913712241"/>
          <c:y val="5.9060112031772409E-2"/>
          <c:w val="0.25672167579882066"/>
          <c:h val="0.751058149456467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Datumvakcinace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&lt;18</c:v>
                </c:pt>
                <c:pt idx="1">
                  <c:v>18–29</c:v>
                </c:pt>
                <c:pt idx="2">
                  <c:v>30–49</c:v>
                </c:pt>
                <c:pt idx="3">
                  <c:v>50–69</c:v>
                </c:pt>
                <c:pt idx="4">
                  <c:v>70–79</c:v>
                </c:pt>
                <c:pt idx="5">
                  <c:v>80+</c:v>
                </c:pt>
                <c:pt idx="6">
                  <c:v>neuvedeno</c:v>
                </c:pt>
              </c:strCache>
            </c:strRef>
          </c:cat>
          <c:val>
            <c:numRef>
              <c:f>Sheet1!$B$2:$B$8</c:f>
              <c:numCache>
                <c:formatCode>0.0%</c:formatCode>
                <c:ptCount val="7"/>
                <c:pt idx="0">
                  <c:v>3.7003300000000003E-4</c:v>
                </c:pt>
                <c:pt idx="1">
                  <c:v>3.8422966000000003E-2</c:v>
                </c:pt>
                <c:pt idx="2">
                  <c:v>0.17774126900000001</c:v>
                </c:pt>
                <c:pt idx="3">
                  <c:v>0.20755285500000001</c:v>
                </c:pt>
                <c:pt idx="4">
                  <c:v>0.300884231</c:v>
                </c:pt>
                <c:pt idx="5">
                  <c:v>0.27499950499999998</c:v>
                </c:pt>
                <c:pt idx="6">
                  <c:v>2.9140800000000001E-5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829055639894149E-2"/>
          <c:y val="2.7386809338901984E-2"/>
          <c:w val="0.81243309387165319"/>
          <c:h val="0.8473079973142562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druhá dávka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Sheet1!$C$2:$CW$2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</c:v>
                </c:pt>
                <c:pt idx="20">
                  <c:v>633</c:v>
                </c:pt>
                <c:pt idx="21">
                  <c:v>2433</c:v>
                </c:pt>
                <c:pt idx="22">
                  <c:v>5131</c:v>
                </c:pt>
                <c:pt idx="23">
                  <c:v>7750</c:v>
                </c:pt>
                <c:pt idx="24">
                  <c:v>9467</c:v>
                </c:pt>
                <c:pt idx="25">
                  <c:v>10500</c:v>
                </c:pt>
                <c:pt idx="26">
                  <c:v>11364</c:v>
                </c:pt>
                <c:pt idx="27">
                  <c:v>12225</c:v>
                </c:pt>
                <c:pt idx="28">
                  <c:v>15163</c:v>
                </c:pt>
                <c:pt idx="29">
                  <c:v>19110</c:v>
                </c:pt>
                <c:pt idx="30">
                  <c:v>23585</c:v>
                </c:pt>
                <c:pt idx="31">
                  <c:v>29662</c:v>
                </c:pt>
                <c:pt idx="32">
                  <c:v>37437</c:v>
                </c:pt>
                <c:pt idx="33">
                  <c:v>38516</c:v>
                </c:pt>
                <c:pt idx="34">
                  <c:v>39653</c:v>
                </c:pt>
                <c:pt idx="35">
                  <c:v>47510</c:v>
                </c:pt>
                <c:pt idx="36">
                  <c:v>57653</c:v>
                </c:pt>
                <c:pt idx="37">
                  <c:v>68590</c:v>
                </c:pt>
                <c:pt idx="38">
                  <c:v>81480</c:v>
                </c:pt>
                <c:pt idx="39">
                  <c:v>92067</c:v>
                </c:pt>
                <c:pt idx="40">
                  <c:v>94394</c:v>
                </c:pt>
                <c:pt idx="41">
                  <c:v>96859</c:v>
                </c:pt>
                <c:pt idx="42">
                  <c:v>108175</c:v>
                </c:pt>
                <c:pt idx="43">
                  <c:v>120009</c:v>
                </c:pt>
                <c:pt idx="44">
                  <c:v>133082</c:v>
                </c:pt>
                <c:pt idx="45">
                  <c:v>149029</c:v>
                </c:pt>
                <c:pt idx="46">
                  <c:v>163626</c:v>
                </c:pt>
                <c:pt idx="47">
                  <c:v>166578</c:v>
                </c:pt>
                <c:pt idx="48">
                  <c:v>167944</c:v>
                </c:pt>
                <c:pt idx="49">
                  <c:v>177234</c:v>
                </c:pt>
                <c:pt idx="50" formatCode="#,##0">
                  <c:v>186143</c:v>
                </c:pt>
                <c:pt idx="51" formatCode="#,##0">
                  <c:v>194352</c:v>
                </c:pt>
                <c:pt idx="52" formatCode="#,##0">
                  <c:v>202303</c:v>
                </c:pt>
                <c:pt idx="53" formatCode="#,##0">
                  <c:v>209508</c:v>
                </c:pt>
                <c:pt idx="54" formatCode="#,##0">
                  <c:v>210670</c:v>
                </c:pt>
                <c:pt idx="55" formatCode="#,##0">
                  <c:v>211670</c:v>
                </c:pt>
                <c:pt idx="56" formatCode="#,##0">
                  <c:v>217638</c:v>
                </c:pt>
                <c:pt idx="57" formatCode="#,##0">
                  <c:v>224524</c:v>
                </c:pt>
                <c:pt idx="58" formatCode="#,##0">
                  <c:v>230496</c:v>
                </c:pt>
                <c:pt idx="59" formatCode="#,##0">
                  <c:v>235990</c:v>
                </c:pt>
                <c:pt idx="60" formatCode="#,##0">
                  <c:v>241241</c:v>
                </c:pt>
                <c:pt idx="61" formatCode="#,##0">
                  <c:v>241789</c:v>
                </c:pt>
                <c:pt idx="62" formatCode="#,##0">
                  <c:v>242328</c:v>
                </c:pt>
                <c:pt idx="63" formatCode="#,##0">
                  <c:v>245746</c:v>
                </c:pt>
                <c:pt idx="64" formatCode="#,##0">
                  <c:v>249248</c:v>
                </c:pt>
                <c:pt idx="65" formatCode="#,##0">
                  <c:v>253701</c:v>
                </c:pt>
                <c:pt idx="66" formatCode="#,##0">
                  <c:v>258272</c:v>
                </c:pt>
                <c:pt idx="67" formatCode="#,##0">
                  <c:v>263591</c:v>
                </c:pt>
                <c:pt idx="68" formatCode="#,##0">
                  <c:v>264423</c:v>
                </c:pt>
                <c:pt idx="69" formatCode="#,##0">
                  <c:v>265244</c:v>
                </c:pt>
                <c:pt idx="70" formatCode="#,##0">
                  <c:v>269966</c:v>
                </c:pt>
                <c:pt idx="71" formatCode="#,##0">
                  <c:v>276264</c:v>
                </c:pt>
                <c:pt idx="72" formatCode="#,##0">
                  <c:v>283137</c:v>
                </c:pt>
                <c:pt idx="73" formatCode="#,##0">
                  <c:v>291408</c:v>
                </c:pt>
                <c:pt idx="74" formatCode="#,##0">
                  <c:v>299741</c:v>
                </c:pt>
                <c:pt idx="75" formatCode="#,##0">
                  <c:v>301008</c:v>
                </c:pt>
                <c:pt idx="76" formatCode="#,##0">
                  <c:v>302125</c:v>
                </c:pt>
                <c:pt idx="77" formatCode="#,##0">
                  <c:v>310810</c:v>
                </c:pt>
                <c:pt idx="78" formatCode="#,##0">
                  <c:v>321194</c:v>
                </c:pt>
                <c:pt idx="79" formatCode="#,##0">
                  <c:v>331604</c:v>
                </c:pt>
                <c:pt idx="80" formatCode="#,##0">
                  <c:v>343908</c:v>
                </c:pt>
                <c:pt idx="81" formatCode="#,##0">
                  <c:v>357306</c:v>
                </c:pt>
                <c:pt idx="82" formatCode="#,##0">
                  <c:v>359300</c:v>
                </c:pt>
                <c:pt idx="83" formatCode="#,##0">
                  <c:v>360819</c:v>
                </c:pt>
                <c:pt idx="84" formatCode="#,##0">
                  <c:v>373140</c:v>
                </c:pt>
                <c:pt idx="85" formatCode="#,##0">
                  <c:v>386347</c:v>
                </c:pt>
                <c:pt idx="86" formatCode="#,##0">
                  <c:v>401906</c:v>
                </c:pt>
                <c:pt idx="87" formatCode="#,##0">
                  <c:v>419551</c:v>
                </c:pt>
                <c:pt idx="88" formatCode="#,##0">
                  <c:v>436843</c:v>
                </c:pt>
                <c:pt idx="89" formatCode="#,##0">
                  <c:v>441578</c:v>
                </c:pt>
                <c:pt idx="90" formatCode="#,##0">
                  <c:v>445647</c:v>
                </c:pt>
                <c:pt idx="91" formatCode="#,##0">
                  <c:v>466053</c:v>
                </c:pt>
                <c:pt idx="92" formatCode="#,##0">
                  <c:v>487893</c:v>
                </c:pt>
                <c:pt idx="93" formatCode="#,##0">
                  <c:v>514255</c:v>
                </c:pt>
                <c:pt idx="94" formatCode="#,##0">
                  <c:v>544899</c:v>
                </c:pt>
                <c:pt idx="95" formatCode="#,##0">
                  <c:v>557392</c:v>
                </c:pt>
                <c:pt idx="96" formatCode="#,##0">
                  <c:v>568192</c:v>
                </c:pt>
                <c:pt idx="97" formatCode="#,##0">
                  <c:v>576840</c:v>
                </c:pt>
                <c:pt idx="98" formatCode="#,##0">
                  <c:v>583388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7E-4C54-9ECD-9E2F8A4A2DF3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první dávka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Sheet1!$C$3:$CW$3</c:f>
              <c:numCache>
                <c:formatCode>General</c:formatCode>
                <c:ptCount val="99"/>
                <c:pt idx="0">
                  <c:v>3543</c:v>
                </c:pt>
                <c:pt idx="1">
                  <c:v>6985</c:v>
                </c:pt>
                <c:pt idx="2">
                  <c:v>10451</c:v>
                </c:pt>
                <c:pt idx="3">
                  <c:v>11757</c:v>
                </c:pt>
                <c:pt idx="4">
                  <c:v>12017</c:v>
                </c:pt>
                <c:pt idx="5">
                  <c:v>13267</c:v>
                </c:pt>
                <c:pt idx="6">
                  <c:v>14180</c:v>
                </c:pt>
                <c:pt idx="7">
                  <c:v>17743</c:v>
                </c:pt>
                <c:pt idx="8">
                  <c:v>22236</c:v>
                </c:pt>
                <c:pt idx="9">
                  <c:v>28044</c:v>
                </c:pt>
                <c:pt idx="10">
                  <c:v>35994</c:v>
                </c:pt>
                <c:pt idx="11">
                  <c:v>45913</c:v>
                </c:pt>
                <c:pt idx="12">
                  <c:v>47920</c:v>
                </c:pt>
                <c:pt idx="13">
                  <c:v>49639</c:v>
                </c:pt>
                <c:pt idx="14">
                  <c:v>59414</c:v>
                </c:pt>
                <c:pt idx="15">
                  <c:v>72759</c:v>
                </c:pt>
                <c:pt idx="16">
                  <c:v>86225</c:v>
                </c:pt>
                <c:pt idx="17">
                  <c:v>101381</c:v>
                </c:pt>
                <c:pt idx="18">
                  <c:v>115291</c:v>
                </c:pt>
                <c:pt idx="19">
                  <c:v>118662</c:v>
                </c:pt>
                <c:pt idx="20">
                  <c:v>121254</c:v>
                </c:pt>
                <c:pt idx="21">
                  <c:v>133703</c:v>
                </c:pt>
                <c:pt idx="22">
                  <c:v>146132</c:v>
                </c:pt>
                <c:pt idx="23">
                  <c:v>159669</c:v>
                </c:pt>
                <c:pt idx="24">
                  <c:v>175153</c:v>
                </c:pt>
                <c:pt idx="25">
                  <c:v>189873</c:v>
                </c:pt>
                <c:pt idx="26">
                  <c:v>193137</c:v>
                </c:pt>
                <c:pt idx="27">
                  <c:v>195374</c:v>
                </c:pt>
                <c:pt idx="28">
                  <c:v>204973</c:v>
                </c:pt>
                <c:pt idx="29">
                  <c:v>215452</c:v>
                </c:pt>
                <c:pt idx="30">
                  <c:v>224419</c:v>
                </c:pt>
                <c:pt idx="31">
                  <c:v>231445</c:v>
                </c:pt>
                <c:pt idx="32">
                  <c:v>237615</c:v>
                </c:pt>
                <c:pt idx="33">
                  <c:v>238332</c:v>
                </c:pt>
                <c:pt idx="34">
                  <c:v>239031</c:v>
                </c:pt>
                <c:pt idx="35">
                  <c:v>242961</c:v>
                </c:pt>
                <c:pt idx="36">
                  <c:v>247071</c:v>
                </c:pt>
                <c:pt idx="37">
                  <c:v>251452</c:v>
                </c:pt>
                <c:pt idx="38">
                  <c:v>256313</c:v>
                </c:pt>
                <c:pt idx="39">
                  <c:v>261733</c:v>
                </c:pt>
                <c:pt idx="40">
                  <c:v>262567</c:v>
                </c:pt>
                <c:pt idx="41">
                  <c:v>263410</c:v>
                </c:pt>
                <c:pt idx="42">
                  <c:v>267413</c:v>
                </c:pt>
                <c:pt idx="43">
                  <c:v>272442</c:v>
                </c:pt>
                <c:pt idx="44">
                  <c:v>277948</c:v>
                </c:pt>
                <c:pt idx="45">
                  <c:v>284187</c:v>
                </c:pt>
                <c:pt idx="46">
                  <c:v>290879</c:v>
                </c:pt>
                <c:pt idx="47">
                  <c:v>292452</c:v>
                </c:pt>
                <c:pt idx="48">
                  <c:v>293437</c:v>
                </c:pt>
                <c:pt idx="49">
                  <c:v>299756</c:v>
                </c:pt>
                <c:pt idx="50" formatCode="#,##0">
                  <c:v>308352</c:v>
                </c:pt>
                <c:pt idx="51" formatCode="#,##0">
                  <c:v>317976</c:v>
                </c:pt>
                <c:pt idx="52" formatCode="#,##0">
                  <c:v>330200</c:v>
                </c:pt>
                <c:pt idx="53" formatCode="#,##0">
                  <c:v>341903</c:v>
                </c:pt>
                <c:pt idx="54" formatCode="#,##0">
                  <c:v>343811</c:v>
                </c:pt>
                <c:pt idx="55" formatCode="#,##0">
                  <c:v>344829</c:v>
                </c:pt>
                <c:pt idx="56" formatCode="#,##0">
                  <c:v>354872</c:v>
                </c:pt>
                <c:pt idx="57" formatCode="#,##0">
                  <c:v>367645</c:v>
                </c:pt>
                <c:pt idx="58" formatCode="#,##0">
                  <c:v>381382</c:v>
                </c:pt>
                <c:pt idx="59" formatCode="#,##0">
                  <c:v>399213</c:v>
                </c:pt>
                <c:pt idx="60" formatCode="#,##0">
                  <c:v>415199</c:v>
                </c:pt>
                <c:pt idx="61" formatCode="#,##0">
                  <c:v>418125</c:v>
                </c:pt>
                <c:pt idx="62" formatCode="#,##0">
                  <c:v>420447</c:v>
                </c:pt>
                <c:pt idx="63" formatCode="#,##0">
                  <c:v>439693</c:v>
                </c:pt>
                <c:pt idx="64" formatCode="#,##0">
                  <c:v>466346</c:v>
                </c:pt>
                <c:pt idx="65" formatCode="#,##0">
                  <c:v>496556</c:v>
                </c:pt>
                <c:pt idx="66" formatCode="#,##0">
                  <c:v>529079</c:v>
                </c:pt>
                <c:pt idx="67" formatCode="#,##0">
                  <c:v>557437</c:v>
                </c:pt>
                <c:pt idx="68" formatCode="#,##0">
                  <c:v>569369</c:v>
                </c:pt>
                <c:pt idx="69" formatCode="#,##0">
                  <c:v>580661</c:v>
                </c:pt>
                <c:pt idx="70" formatCode="#,##0">
                  <c:v>610014</c:v>
                </c:pt>
                <c:pt idx="71" formatCode="#,##0">
                  <c:v>645584</c:v>
                </c:pt>
                <c:pt idx="72" formatCode="#,##0">
                  <c:v>686280</c:v>
                </c:pt>
                <c:pt idx="73" formatCode="#,##0">
                  <c:v>730427</c:v>
                </c:pt>
                <c:pt idx="74" formatCode="#,##0">
                  <c:v>768594</c:v>
                </c:pt>
                <c:pt idx="75" formatCode="#,##0">
                  <c:v>785427</c:v>
                </c:pt>
                <c:pt idx="76" formatCode="#,##0">
                  <c:v>797345</c:v>
                </c:pt>
                <c:pt idx="77" formatCode="#,##0">
                  <c:v>825166</c:v>
                </c:pt>
                <c:pt idx="78" formatCode="#,##0">
                  <c:v>863294</c:v>
                </c:pt>
                <c:pt idx="79" formatCode="#,##0">
                  <c:v>900154</c:v>
                </c:pt>
                <c:pt idx="80" formatCode="#,##0">
                  <c:v>937171</c:v>
                </c:pt>
                <c:pt idx="81" formatCode="#,##0">
                  <c:v>970902</c:v>
                </c:pt>
                <c:pt idx="82" formatCode="#,##0">
                  <c:v>985548</c:v>
                </c:pt>
                <c:pt idx="83" formatCode="#,##0">
                  <c:v>992842</c:v>
                </c:pt>
                <c:pt idx="84" formatCode="#,##0">
                  <c:v>1016795</c:v>
                </c:pt>
                <c:pt idx="85" formatCode="#,##0">
                  <c:v>1042714</c:v>
                </c:pt>
                <c:pt idx="86" formatCode="#,##0">
                  <c:v>1069018</c:v>
                </c:pt>
                <c:pt idx="87" formatCode="#,##0">
                  <c:v>1094837</c:v>
                </c:pt>
                <c:pt idx="88" formatCode="#,##0">
                  <c:v>1118940</c:v>
                </c:pt>
                <c:pt idx="89" formatCode="#,##0">
                  <c:v>1127138</c:v>
                </c:pt>
                <c:pt idx="90" formatCode="#,##0">
                  <c:v>1132573</c:v>
                </c:pt>
                <c:pt idx="91" formatCode="#,##0">
                  <c:v>1151308</c:v>
                </c:pt>
                <c:pt idx="92" formatCode="#,##0">
                  <c:v>1175166</c:v>
                </c:pt>
                <c:pt idx="93" formatCode="#,##0">
                  <c:v>1197407</c:v>
                </c:pt>
                <c:pt idx="94" formatCode="#,##0">
                  <c:v>1221658</c:v>
                </c:pt>
                <c:pt idx="95" formatCode="#,##0">
                  <c:v>1228168</c:v>
                </c:pt>
                <c:pt idx="96" formatCode="#,##0">
                  <c:v>1231584</c:v>
                </c:pt>
                <c:pt idx="97" formatCode="#,##0">
                  <c:v>1233660</c:v>
                </c:pt>
                <c:pt idx="98" formatCode="#,##0">
                  <c:v>1235368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7E-4C54-9ECD-9E2F8A4A2D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10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126195977639026"/>
          <c:y val="9.0462389009884403E-2"/>
          <c:w val="9.7848882852041436E-2"/>
          <c:h val="8.3669037041654196E-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Datumvakcinace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&lt;18</c:v>
                </c:pt>
                <c:pt idx="1">
                  <c:v>18–29</c:v>
                </c:pt>
                <c:pt idx="2">
                  <c:v>30–49</c:v>
                </c:pt>
                <c:pt idx="3">
                  <c:v>50–69</c:v>
                </c:pt>
                <c:pt idx="4">
                  <c:v>70–79</c:v>
                </c:pt>
                <c:pt idx="5">
                  <c:v>80+</c:v>
                </c:pt>
                <c:pt idx="6">
                  <c:v>neuvedeno</c:v>
                </c:pt>
              </c:strCache>
            </c:strRef>
          </c:cat>
          <c:val>
            <c:numRef>
              <c:f>Sheet1!$B$2:$B$8</c:f>
              <c:numCache>
                <c:formatCode>0.0%</c:formatCode>
                <c:ptCount val="7"/>
                <c:pt idx="0">
                  <c:v>2.36395E-4</c:v>
                </c:pt>
                <c:pt idx="1">
                  <c:v>0.108430175</c:v>
                </c:pt>
                <c:pt idx="2">
                  <c:v>0.44324903700000001</c:v>
                </c:pt>
                <c:pt idx="3">
                  <c:v>0.363328659</c:v>
                </c:pt>
                <c:pt idx="4">
                  <c:v>5.9751569999999997E-2</c:v>
                </c:pt>
                <c:pt idx="5">
                  <c:v>2.4915515999999999E-2</c:v>
                </c:pt>
                <c:pt idx="6">
                  <c:v>8.8648199999999996E-5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9A-4ECC-86FE-264679C7B1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Datumvakcinace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&lt;18</c:v>
                </c:pt>
                <c:pt idx="1">
                  <c:v>18–29</c:v>
                </c:pt>
                <c:pt idx="2">
                  <c:v>30–49</c:v>
                </c:pt>
                <c:pt idx="3">
                  <c:v>50–69</c:v>
                </c:pt>
                <c:pt idx="4">
                  <c:v>70–79</c:v>
                </c:pt>
                <c:pt idx="5">
                  <c:v>80+</c:v>
                </c:pt>
                <c:pt idx="6">
                  <c:v>neuvedeno</c:v>
                </c:pt>
              </c:strCache>
            </c:strRef>
          </c:cat>
          <c:val>
            <c:numRef>
              <c:f>Sheet1!$B$2:$B$8</c:f>
              <c:numCache>
                <c:formatCode>0.0%</c:formatCode>
                <c:ptCount val="7"/>
                <c:pt idx="0">
                  <c:v>4.0443E-4</c:v>
                </c:pt>
                <c:pt idx="1">
                  <c:v>2.0406529999999999E-2</c:v>
                </c:pt>
                <c:pt idx="2">
                  <c:v>0.10941252999999999</c:v>
                </c:pt>
                <c:pt idx="3">
                  <c:v>0.16746375999999999</c:v>
                </c:pt>
                <c:pt idx="4">
                  <c:v>0.36294000999999998</c:v>
                </c:pt>
                <c:pt idx="5">
                  <c:v>0.33935892000000001</c:v>
                </c:pt>
                <c:pt idx="6">
                  <c:v>1.3825999999999999E-5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D7-4776-A8B4-BC03136E56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338613455438066E-2"/>
          <c:y val="2.9263177408738655E-2"/>
          <c:w val="0.67175538477131103"/>
          <c:h val="0.8537042085080645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-4.2679751582317191E-4"/>
                  <c:y val="-4.662556641343844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1" i="0" u="none" strike="noStrike" kern="1200" baseline="0">
                      <a:solidFill>
                        <a:srgbClr val="0070C0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11220385068377"/>
                      <c:h val="4.187912046559483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70C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29.11.20</c:v>
                </c:pt>
                <c:pt idx="1">
                  <c:v>30.11.20</c:v>
                </c:pt>
                <c:pt idx="2">
                  <c:v>01.12.20</c:v>
                </c:pt>
                <c:pt idx="3">
                  <c:v>02.12.20</c:v>
                </c:pt>
                <c:pt idx="4">
                  <c:v>03.12.20</c:v>
                </c:pt>
                <c:pt idx="5">
                  <c:v>04.12.20</c:v>
                </c:pt>
                <c:pt idx="6">
                  <c:v>05.12.20</c:v>
                </c:pt>
                <c:pt idx="7">
                  <c:v>06.12.20</c:v>
                </c:pt>
                <c:pt idx="8">
                  <c:v>07.12.20</c:v>
                </c:pt>
                <c:pt idx="9">
                  <c:v>08.12.20</c:v>
                </c:pt>
                <c:pt idx="10">
                  <c:v>09.12.20</c:v>
                </c:pt>
                <c:pt idx="11">
                  <c:v>10.12.20</c:v>
                </c:pt>
                <c:pt idx="12">
                  <c:v>11.12.20</c:v>
                </c:pt>
                <c:pt idx="13">
                  <c:v>12.12.20</c:v>
                </c:pt>
                <c:pt idx="14">
                  <c:v>13.12.20</c:v>
                </c:pt>
                <c:pt idx="15">
                  <c:v>14.12.20</c:v>
                </c:pt>
                <c:pt idx="16">
                  <c:v>15.12.20</c:v>
                </c:pt>
                <c:pt idx="17">
                  <c:v>16.12.20</c:v>
                </c:pt>
                <c:pt idx="18">
                  <c:v>17.12.20</c:v>
                </c:pt>
                <c:pt idx="19">
                  <c:v>18.12.20</c:v>
                </c:pt>
                <c:pt idx="20">
                  <c:v>19.12.20</c:v>
                </c:pt>
                <c:pt idx="21">
                  <c:v>20.12.20</c:v>
                </c:pt>
                <c:pt idx="22">
                  <c:v>21.12.20</c:v>
                </c:pt>
                <c:pt idx="23">
                  <c:v>22.12.20</c:v>
                </c:pt>
                <c:pt idx="24">
                  <c:v>23.12.20</c:v>
                </c:pt>
                <c:pt idx="25">
                  <c:v>24.12.20</c:v>
                </c:pt>
                <c:pt idx="26">
                  <c:v>25.12.20</c:v>
                </c:pt>
                <c:pt idx="27">
                  <c:v>26.12.20</c:v>
                </c:pt>
                <c:pt idx="28">
                  <c:v>27.12.20</c:v>
                </c:pt>
                <c:pt idx="29">
                  <c:v>28.12.20</c:v>
                </c:pt>
                <c:pt idx="30">
                  <c:v>29.12.20</c:v>
                </c:pt>
                <c:pt idx="31">
                  <c:v>30.12.20</c:v>
                </c:pt>
                <c:pt idx="32">
                  <c:v>31.12.20</c:v>
                </c:pt>
                <c:pt idx="33">
                  <c:v>01.01.21</c:v>
                </c:pt>
                <c:pt idx="34">
                  <c:v>02.01.21</c:v>
                </c:pt>
                <c:pt idx="35">
                  <c:v>03.01.21</c:v>
                </c:pt>
                <c:pt idx="36">
                  <c:v>04.01.21</c:v>
                </c:pt>
                <c:pt idx="37">
                  <c:v>05.01.21</c:v>
                </c:pt>
                <c:pt idx="38">
                  <c:v>06.01.21</c:v>
                </c:pt>
                <c:pt idx="39">
                  <c:v>07.01.21</c:v>
                </c:pt>
                <c:pt idx="40">
                  <c:v>08.01.21</c:v>
                </c:pt>
                <c:pt idx="41">
                  <c:v>09.01.21</c:v>
                </c:pt>
                <c:pt idx="42">
                  <c:v>10.01.21</c:v>
                </c:pt>
                <c:pt idx="43">
                  <c:v>11.01.21</c:v>
                </c:pt>
                <c:pt idx="44">
                  <c:v>12.01.21</c:v>
                </c:pt>
                <c:pt idx="45">
                  <c:v>13.01.21</c:v>
                </c:pt>
                <c:pt idx="46">
                  <c:v>14.01.21</c:v>
                </c:pt>
                <c:pt idx="47">
                  <c:v>15.01.21</c:v>
                </c:pt>
                <c:pt idx="48">
                  <c:v>16.01.21</c:v>
                </c:pt>
                <c:pt idx="49">
                  <c:v>17.01.21</c:v>
                </c:pt>
                <c:pt idx="50">
                  <c:v>18.01.21</c:v>
                </c:pt>
                <c:pt idx="51">
                  <c:v>19.01.21</c:v>
                </c:pt>
                <c:pt idx="52">
                  <c:v>20.01.21</c:v>
                </c:pt>
                <c:pt idx="53">
                  <c:v>21.01.21</c:v>
                </c:pt>
                <c:pt idx="54">
                  <c:v>22.01.21</c:v>
                </c:pt>
                <c:pt idx="55">
                  <c:v>23.01.21</c:v>
                </c:pt>
                <c:pt idx="56">
                  <c:v>24.01.21</c:v>
                </c:pt>
                <c:pt idx="57">
                  <c:v>25.01.21</c:v>
                </c:pt>
                <c:pt idx="58">
                  <c:v>26.01.21</c:v>
                </c:pt>
                <c:pt idx="59">
                  <c:v>27.01.21</c:v>
                </c:pt>
                <c:pt idx="60">
                  <c:v>28.01.21</c:v>
                </c:pt>
                <c:pt idx="61">
                  <c:v>29.01.21</c:v>
                </c:pt>
                <c:pt idx="62">
                  <c:v>30.01.21</c:v>
                </c:pt>
                <c:pt idx="63">
                  <c:v>31.01.21</c:v>
                </c:pt>
                <c:pt idx="64">
                  <c:v>01.02.21</c:v>
                </c:pt>
                <c:pt idx="65">
                  <c:v>02.02.21</c:v>
                </c:pt>
                <c:pt idx="66">
                  <c:v>03.02.21</c:v>
                </c:pt>
                <c:pt idx="67">
                  <c:v>04.02.21</c:v>
                </c:pt>
                <c:pt idx="68">
                  <c:v>05.02.21</c:v>
                </c:pt>
                <c:pt idx="69">
                  <c:v>06.02.21</c:v>
                </c:pt>
                <c:pt idx="70">
                  <c:v>07.02.21</c:v>
                </c:pt>
                <c:pt idx="71">
                  <c:v>08.02.21</c:v>
                </c:pt>
                <c:pt idx="72">
                  <c:v>09.02.21</c:v>
                </c:pt>
                <c:pt idx="73">
                  <c:v>10.02.21</c:v>
                </c:pt>
                <c:pt idx="74">
                  <c:v>11.02.21</c:v>
                </c:pt>
                <c:pt idx="75">
                  <c:v>12.02.21</c:v>
                </c:pt>
                <c:pt idx="76">
                  <c:v>13.02.21</c:v>
                </c:pt>
                <c:pt idx="77">
                  <c:v>14.02.21</c:v>
                </c:pt>
                <c:pt idx="78">
                  <c:v>15.02.21</c:v>
                </c:pt>
                <c:pt idx="79">
                  <c:v>16.02.21</c:v>
                </c:pt>
                <c:pt idx="80">
                  <c:v>17.02.21</c:v>
                </c:pt>
                <c:pt idx="81">
                  <c:v>18.02.21</c:v>
                </c:pt>
                <c:pt idx="82">
                  <c:v>19.02.21</c:v>
                </c:pt>
                <c:pt idx="83">
                  <c:v>20.02.21</c:v>
                </c:pt>
                <c:pt idx="84">
                  <c:v>21.02.21</c:v>
                </c:pt>
                <c:pt idx="85">
                  <c:v>22.02.21</c:v>
                </c:pt>
                <c:pt idx="86">
                  <c:v>23.02.21</c:v>
                </c:pt>
                <c:pt idx="87">
                  <c:v>24.02.21</c:v>
                </c:pt>
                <c:pt idx="88">
                  <c:v>25.02.21</c:v>
                </c:pt>
                <c:pt idx="89">
                  <c:v>26.02.21</c:v>
                </c:pt>
                <c:pt idx="90">
                  <c:v>27.02.21</c:v>
                </c:pt>
                <c:pt idx="91">
                  <c:v>28.02.21</c:v>
                </c:pt>
                <c:pt idx="92">
                  <c:v>01.03.21</c:v>
                </c:pt>
                <c:pt idx="93">
                  <c:v>02.03.21</c:v>
                </c:pt>
                <c:pt idx="94">
                  <c:v>03.03.21</c:v>
                </c:pt>
                <c:pt idx="95">
                  <c:v>04.03.21</c:v>
                </c:pt>
                <c:pt idx="96">
                  <c:v>05.03.21</c:v>
                </c:pt>
                <c:pt idx="97">
                  <c:v>06.03.21</c:v>
                </c:pt>
                <c:pt idx="98">
                  <c:v>07.03.21</c:v>
                </c:pt>
                <c:pt idx="99">
                  <c:v>08.03.21</c:v>
                </c:pt>
                <c:pt idx="100">
                  <c:v>09.03.21</c:v>
                </c:pt>
                <c:pt idx="101">
                  <c:v>10.03.21</c:v>
                </c:pt>
                <c:pt idx="102">
                  <c:v>11.03.21</c:v>
                </c:pt>
                <c:pt idx="103">
                  <c:v>12.03.21</c:v>
                </c:pt>
                <c:pt idx="104">
                  <c:v>13.03.21</c:v>
                </c:pt>
                <c:pt idx="105">
                  <c:v>14.03.21</c:v>
                </c:pt>
                <c:pt idx="106">
                  <c:v>15.03.21</c:v>
                </c:pt>
                <c:pt idx="107">
                  <c:v>16.03.21</c:v>
                </c:pt>
                <c:pt idx="108">
                  <c:v>17.03.21</c:v>
                </c:pt>
                <c:pt idx="109">
                  <c:v>18.03.21</c:v>
                </c:pt>
                <c:pt idx="110">
                  <c:v>19.03.21</c:v>
                </c:pt>
                <c:pt idx="111">
                  <c:v>20.03.21</c:v>
                </c:pt>
                <c:pt idx="112">
                  <c:v>21.03.21</c:v>
                </c:pt>
                <c:pt idx="113">
                  <c:v>22.03.21</c:v>
                </c:pt>
                <c:pt idx="114">
                  <c:v>23.03.21</c:v>
                </c:pt>
                <c:pt idx="115">
                  <c:v>24.03.21</c:v>
                </c:pt>
                <c:pt idx="116">
                  <c:v>25.03.21</c:v>
                </c:pt>
                <c:pt idx="117">
                  <c:v>26.03.21</c:v>
                </c:pt>
                <c:pt idx="118">
                  <c:v>27.03.21</c:v>
                </c:pt>
                <c:pt idx="119">
                  <c:v>28.03.21</c:v>
                </c:pt>
                <c:pt idx="120">
                  <c:v>29.03.21</c:v>
                </c:pt>
                <c:pt idx="121">
                  <c:v>30.03.21</c:v>
                </c:pt>
                <c:pt idx="122">
                  <c:v>31.03.21</c:v>
                </c:pt>
                <c:pt idx="123">
                  <c:v>01.04.21</c:v>
                </c:pt>
                <c:pt idx="124">
                  <c:v>02.04.21</c:v>
                </c:pt>
                <c:pt idx="125">
                  <c:v>03.04.21</c:v>
                </c:pt>
                <c:pt idx="126">
                  <c:v>04.04.21</c:v>
                </c:pt>
              </c:strCache>
            </c:strRef>
          </c:cat>
          <c:val>
            <c:numRef>
              <c:f>List1!$B$2:$DX$2</c:f>
              <c:numCache>
                <c:formatCode>General</c:formatCode>
                <c:ptCount val="127"/>
                <c:pt idx="0">
                  <c:v>19</c:v>
                </c:pt>
                <c:pt idx="1">
                  <c:v>70</c:v>
                </c:pt>
                <c:pt idx="2">
                  <c:v>62</c:v>
                </c:pt>
                <c:pt idx="3">
                  <c:v>53</c:v>
                </c:pt>
                <c:pt idx="4">
                  <c:v>50</c:v>
                </c:pt>
                <c:pt idx="5">
                  <c:v>68</c:v>
                </c:pt>
                <c:pt idx="6">
                  <c:v>31</c:v>
                </c:pt>
                <c:pt idx="7">
                  <c:v>30</c:v>
                </c:pt>
                <c:pt idx="8">
                  <c:v>81</c:v>
                </c:pt>
                <c:pt idx="9">
                  <c:v>81</c:v>
                </c:pt>
                <c:pt idx="10">
                  <c:v>74</c:v>
                </c:pt>
                <c:pt idx="11">
                  <c:v>76</c:v>
                </c:pt>
                <c:pt idx="12">
                  <c:v>72</c:v>
                </c:pt>
                <c:pt idx="13">
                  <c:v>43</c:v>
                </c:pt>
                <c:pt idx="14">
                  <c:v>25</c:v>
                </c:pt>
                <c:pt idx="15">
                  <c:v>84</c:v>
                </c:pt>
                <c:pt idx="16">
                  <c:v>111</c:v>
                </c:pt>
                <c:pt idx="17">
                  <c:v>72</c:v>
                </c:pt>
                <c:pt idx="18">
                  <c:v>94</c:v>
                </c:pt>
                <c:pt idx="19">
                  <c:v>105</c:v>
                </c:pt>
                <c:pt idx="20">
                  <c:v>45</c:v>
                </c:pt>
                <c:pt idx="21">
                  <c:v>53</c:v>
                </c:pt>
                <c:pt idx="22">
                  <c:v>141</c:v>
                </c:pt>
                <c:pt idx="23">
                  <c:v>126</c:v>
                </c:pt>
                <c:pt idx="24">
                  <c:v>185</c:v>
                </c:pt>
                <c:pt idx="25">
                  <c:v>58</c:v>
                </c:pt>
                <c:pt idx="26">
                  <c:v>44</c:v>
                </c:pt>
                <c:pt idx="27">
                  <c:v>47</c:v>
                </c:pt>
                <c:pt idx="28">
                  <c:v>72</c:v>
                </c:pt>
                <c:pt idx="29">
                  <c:v>162</c:v>
                </c:pt>
                <c:pt idx="30">
                  <c:v>121</c:v>
                </c:pt>
                <c:pt idx="31">
                  <c:v>110</c:v>
                </c:pt>
                <c:pt idx="32">
                  <c:v>111</c:v>
                </c:pt>
                <c:pt idx="33">
                  <c:v>44</c:v>
                </c:pt>
                <c:pt idx="34">
                  <c:v>49</c:v>
                </c:pt>
                <c:pt idx="35">
                  <c:v>74</c:v>
                </c:pt>
                <c:pt idx="36">
                  <c:v>164</c:v>
                </c:pt>
                <c:pt idx="37">
                  <c:v>128</c:v>
                </c:pt>
                <c:pt idx="38">
                  <c:v>97</c:v>
                </c:pt>
                <c:pt idx="39">
                  <c:v>83</c:v>
                </c:pt>
                <c:pt idx="40">
                  <c:v>82</c:v>
                </c:pt>
                <c:pt idx="41">
                  <c:v>49</c:v>
                </c:pt>
                <c:pt idx="42">
                  <c:v>34</c:v>
                </c:pt>
                <c:pt idx="43">
                  <c:v>79</c:v>
                </c:pt>
                <c:pt idx="44">
                  <c:v>72</c:v>
                </c:pt>
                <c:pt idx="45">
                  <c:v>75</c:v>
                </c:pt>
                <c:pt idx="46">
                  <c:v>55</c:v>
                </c:pt>
                <c:pt idx="47">
                  <c:v>70</c:v>
                </c:pt>
                <c:pt idx="48">
                  <c:v>43</c:v>
                </c:pt>
                <c:pt idx="49">
                  <c:v>21</c:v>
                </c:pt>
                <c:pt idx="50">
                  <c:v>79</c:v>
                </c:pt>
                <c:pt idx="51">
                  <c:v>54</c:v>
                </c:pt>
                <c:pt idx="52">
                  <c:v>53</c:v>
                </c:pt>
                <c:pt idx="53">
                  <c:v>49</c:v>
                </c:pt>
                <c:pt idx="54">
                  <c:v>67</c:v>
                </c:pt>
                <c:pt idx="55">
                  <c:v>29</c:v>
                </c:pt>
                <c:pt idx="56">
                  <c:v>9</c:v>
                </c:pt>
                <c:pt idx="57">
                  <c:v>41</c:v>
                </c:pt>
                <c:pt idx="58">
                  <c:v>46</c:v>
                </c:pt>
                <c:pt idx="59">
                  <c:v>42</c:v>
                </c:pt>
                <c:pt idx="60">
                  <c:v>42</c:v>
                </c:pt>
                <c:pt idx="61">
                  <c:v>35</c:v>
                </c:pt>
                <c:pt idx="62">
                  <c:v>19</c:v>
                </c:pt>
                <c:pt idx="63">
                  <c:v>23</c:v>
                </c:pt>
                <c:pt idx="64">
                  <c:v>40</c:v>
                </c:pt>
                <c:pt idx="65">
                  <c:v>33</c:v>
                </c:pt>
                <c:pt idx="66">
                  <c:v>27</c:v>
                </c:pt>
                <c:pt idx="67">
                  <c:v>40</c:v>
                </c:pt>
                <c:pt idx="68">
                  <c:v>26</c:v>
                </c:pt>
                <c:pt idx="69">
                  <c:v>16</c:v>
                </c:pt>
                <c:pt idx="70">
                  <c:v>14</c:v>
                </c:pt>
                <c:pt idx="71">
                  <c:v>19</c:v>
                </c:pt>
                <c:pt idx="72">
                  <c:v>24</c:v>
                </c:pt>
                <c:pt idx="73">
                  <c:v>30</c:v>
                </c:pt>
                <c:pt idx="74">
                  <c:v>25</c:v>
                </c:pt>
                <c:pt idx="75">
                  <c:v>29</c:v>
                </c:pt>
                <c:pt idx="76">
                  <c:v>12</c:v>
                </c:pt>
                <c:pt idx="77">
                  <c:v>7</c:v>
                </c:pt>
                <c:pt idx="78">
                  <c:v>23</c:v>
                </c:pt>
                <c:pt idx="79">
                  <c:v>33</c:v>
                </c:pt>
                <c:pt idx="80">
                  <c:v>13</c:v>
                </c:pt>
                <c:pt idx="81">
                  <c:v>26</c:v>
                </c:pt>
                <c:pt idx="82">
                  <c:v>24</c:v>
                </c:pt>
                <c:pt idx="83">
                  <c:v>15</c:v>
                </c:pt>
                <c:pt idx="84">
                  <c:v>8</c:v>
                </c:pt>
                <c:pt idx="85">
                  <c:v>32</c:v>
                </c:pt>
                <c:pt idx="86">
                  <c:v>29</c:v>
                </c:pt>
                <c:pt idx="87">
                  <c:v>25</c:v>
                </c:pt>
                <c:pt idx="88">
                  <c:v>37</c:v>
                </c:pt>
                <c:pt idx="89">
                  <c:v>34</c:v>
                </c:pt>
                <c:pt idx="90">
                  <c:v>23</c:v>
                </c:pt>
                <c:pt idx="91">
                  <c:v>19</c:v>
                </c:pt>
                <c:pt idx="92">
                  <c:v>29</c:v>
                </c:pt>
                <c:pt idx="93">
                  <c:v>41</c:v>
                </c:pt>
                <c:pt idx="94">
                  <c:v>37</c:v>
                </c:pt>
                <c:pt idx="95">
                  <c:v>20</c:v>
                </c:pt>
                <c:pt idx="96">
                  <c:v>25</c:v>
                </c:pt>
                <c:pt idx="97">
                  <c:v>11</c:v>
                </c:pt>
                <c:pt idx="98">
                  <c:v>10</c:v>
                </c:pt>
                <c:pt idx="99">
                  <c:v>23</c:v>
                </c:pt>
                <c:pt idx="100">
                  <c:v>20</c:v>
                </c:pt>
                <c:pt idx="101">
                  <c:v>21</c:v>
                </c:pt>
                <c:pt idx="102">
                  <c:v>7</c:v>
                </c:pt>
                <c:pt idx="103">
                  <c:v>16</c:v>
                </c:pt>
                <c:pt idx="104">
                  <c:v>7</c:v>
                </c:pt>
                <c:pt idx="105">
                  <c:v>6</c:v>
                </c:pt>
                <c:pt idx="106">
                  <c:v>23</c:v>
                </c:pt>
                <c:pt idx="107">
                  <c:v>28</c:v>
                </c:pt>
                <c:pt idx="108">
                  <c:v>11</c:v>
                </c:pt>
                <c:pt idx="109">
                  <c:v>16</c:v>
                </c:pt>
                <c:pt idx="110">
                  <c:v>11</c:v>
                </c:pt>
                <c:pt idx="111">
                  <c:v>6</c:v>
                </c:pt>
                <c:pt idx="112">
                  <c:v>6</c:v>
                </c:pt>
                <c:pt idx="113">
                  <c:v>9</c:v>
                </c:pt>
                <c:pt idx="114">
                  <c:v>17</c:v>
                </c:pt>
                <c:pt idx="115">
                  <c:v>9</c:v>
                </c:pt>
                <c:pt idx="116">
                  <c:v>10</c:v>
                </c:pt>
                <c:pt idx="117">
                  <c:v>11</c:v>
                </c:pt>
                <c:pt idx="118">
                  <c:v>8</c:v>
                </c:pt>
                <c:pt idx="119">
                  <c:v>0</c:v>
                </c:pt>
                <c:pt idx="120">
                  <c:v>13</c:v>
                </c:pt>
                <c:pt idx="121">
                  <c:v>9</c:v>
                </c:pt>
                <c:pt idx="122">
                  <c:v>7</c:v>
                </c:pt>
                <c:pt idx="123">
                  <c:v>6</c:v>
                </c:pt>
                <c:pt idx="124">
                  <c:v>4</c:v>
                </c:pt>
                <c:pt idx="125">
                  <c:v>5</c:v>
                </c:pt>
                <c:pt idx="126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0"/>
                  <c:y val="-8.7288383717397749E-2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28009897564401"/>
                      <c:h val="7.662379500904517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97" b="1" i="0" u="none" strike="noStrike" kern="1200" baseline="0">
                    <a:solidFill>
                      <a:srgbClr val="ED7D3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29.11.20</c:v>
                </c:pt>
                <c:pt idx="1">
                  <c:v>30.11.20</c:v>
                </c:pt>
                <c:pt idx="2">
                  <c:v>01.12.20</c:v>
                </c:pt>
                <c:pt idx="3">
                  <c:v>02.12.20</c:v>
                </c:pt>
                <c:pt idx="4">
                  <c:v>03.12.20</c:v>
                </c:pt>
                <c:pt idx="5">
                  <c:v>04.12.20</c:v>
                </c:pt>
                <c:pt idx="6">
                  <c:v>05.12.20</c:v>
                </c:pt>
                <c:pt idx="7">
                  <c:v>06.12.20</c:v>
                </c:pt>
                <c:pt idx="8">
                  <c:v>07.12.20</c:v>
                </c:pt>
                <c:pt idx="9">
                  <c:v>08.12.20</c:v>
                </c:pt>
                <c:pt idx="10">
                  <c:v>09.12.20</c:v>
                </c:pt>
                <c:pt idx="11">
                  <c:v>10.12.20</c:v>
                </c:pt>
                <c:pt idx="12">
                  <c:v>11.12.20</c:v>
                </c:pt>
                <c:pt idx="13">
                  <c:v>12.12.20</c:v>
                </c:pt>
                <c:pt idx="14">
                  <c:v>13.12.20</c:v>
                </c:pt>
                <c:pt idx="15">
                  <c:v>14.12.20</c:v>
                </c:pt>
                <c:pt idx="16">
                  <c:v>15.12.20</c:v>
                </c:pt>
                <c:pt idx="17">
                  <c:v>16.12.20</c:v>
                </c:pt>
                <c:pt idx="18">
                  <c:v>17.12.20</c:v>
                </c:pt>
                <c:pt idx="19">
                  <c:v>18.12.20</c:v>
                </c:pt>
                <c:pt idx="20">
                  <c:v>19.12.20</c:v>
                </c:pt>
                <c:pt idx="21">
                  <c:v>20.12.20</c:v>
                </c:pt>
                <c:pt idx="22">
                  <c:v>21.12.20</c:v>
                </c:pt>
                <c:pt idx="23">
                  <c:v>22.12.20</c:v>
                </c:pt>
                <c:pt idx="24">
                  <c:v>23.12.20</c:v>
                </c:pt>
                <c:pt idx="25">
                  <c:v>24.12.20</c:v>
                </c:pt>
                <c:pt idx="26">
                  <c:v>25.12.20</c:v>
                </c:pt>
                <c:pt idx="27">
                  <c:v>26.12.20</c:v>
                </c:pt>
                <c:pt idx="28">
                  <c:v>27.12.20</c:v>
                </c:pt>
                <c:pt idx="29">
                  <c:v>28.12.20</c:v>
                </c:pt>
                <c:pt idx="30">
                  <c:v>29.12.20</c:v>
                </c:pt>
                <c:pt idx="31">
                  <c:v>30.12.20</c:v>
                </c:pt>
                <c:pt idx="32">
                  <c:v>31.12.20</c:v>
                </c:pt>
                <c:pt idx="33">
                  <c:v>01.01.21</c:v>
                </c:pt>
                <c:pt idx="34">
                  <c:v>02.01.21</c:v>
                </c:pt>
                <c:pt idx="35">
                  <c:v>03.01.21</c:v>
                </c:pt>
                <c:pt idx="36">
                  <c:v>04.01.21</c:v>
                </c:pt>
                <c:pt idx="37">
                  <c:v>05.01.21</c:v>
                </c:pt>
                <c:pt idx="38">
                  <c:v>06.01.21</c:v>
                </c:pt>
                <c:pt idx="39">
                  <c:v>07.01.21</c:v>
                </c:pt>
                <c:pt idx="40">
                  <c:v>08.01.21</c:v>
                </c:pt>
                <c:pt idx="41">
                  <c:v>09.01.21</c:v>
                </c:pt>
                <c:pt idx="42">
                  <c:v>10.01.21</c:v>
                </c:pt>
                <c:pt idx="43">
                  <c:v>11.01.21</c:v>
                </c:pt>
                <c:pt idx="44">
                  <c:v>12.01.21</c:v>
                </c:pt>
                <c:pt idx="45">
                  <c:v>13.01.21</c:v>
                </c:pt>
                <c:pt idx="46">
                  <c:v>14.01.21</c:v>
                </c:pt>
                <c:pt idx="47">
                  <c:v>15.01.21</c:v>
                </c:pt>
                <c:pt idx="48">
                  <c:v>16.01.21</c:v>
                </c:pt>
                <c:pt idx="49">
                  <c:v>17.01.21</c:v>
                </c:pt>
                <c:pt idx="50">
                  <c:v>18.01.21</c:v>
                </c:pt>
                <c:pt idx="51">
                  <c:v>19.01.21</c:v>
                </c:pt>
                <c:pt idx="52">
                  <c:v>20.01.21</c:v>
                </c:pt>
                <c:pt idx="53">
                  <c:v>21.01.21</c:v>
                </c:pt>
                <c:pt idx="54">
                  <c:v>22.01.21</c:v>
                </c:pt>
                <c:pt idx="55">
                  <c:v>23.01.21</c:v>
                </c:pt>
                <c:pt idx="56">
                  <c:v>24.01.21</c:v>
                </c:pt>
                <c:pt idx="57">
                  <c:v>25.01.21</c:v>
                </c:pt>
                <c:pt idx="58">
                  <c:v>26.01.21</c:v>
                </c:pt>
                <c:pt idx="59">
                  <c:v>27.01.21</c:v>
                </c:pt>
                <c:pt idx="60">
                  <c:v>28.01.21</c:v>
                </c:pt>
                <c:pt idx="61">
                  <c:v>29.01.21</c:v>
                </c:pt>
                <c:pt idx="62">
                  <c:v>30.01.21</c:v>
                </c:pt>
                <c:pt idx="63">
                  <c:v>31.01.21</c:v>
                </c:pt>
                <c:pt idx="64">
                  <c:v>01.02.21</c:v>
                </c:pt>
                <c:pt idx="65">
                  <c:v>02.02.21</c:v>
                </c:pt>
                <c:pt idx="66">
                  <c:v>03.02.21</c:v>
                </c:pt>
                <c:pt idx="67">
                  <c:v>04.02.21</c:v>
                </c:pt>
                <c:pt idx="68">
                  <c:v>05.02.21</c:v>
                </c:pt>
                <c:pt idx="69">
                  <c:v>06.02.21</c:v>
                </c:pt>
                <c:pt idx="70">
                  <c:v>07.02.21</c:v>
                </c:pt>
                <c:pt idx="71">
                  <c:v>08.02.21</c:v>
                </c:pt>
                <c:pt idx="72">
                  <c:v>09.02.21</c:v>
                </c:pt>
                <c:pt idx="73">
                  <c:v>10.02.21</c:v>
                </c:pt>
                <c:pt idx="74">
                  <c:v>11.02.21</c:v>
                </c:pt>
                <c:pt idx="75">
                  <c:v>12.02.21</c:v>
                </c:pt>
                <c:pt idx="76">
                  <c:v>13.02.21</c:v>
                </c:pt>
                <c:pt idx="77">
                  <c:v>14.02.21</c:v>
                </c:pt>
                <c:pt idx="78">
                  <c:v>15.02.21</c:v>
                </c:pt>
                <c:pt idx="79">
                  <c:v>16.02.21</c:v>
                </c:pt>
                <c:pt idx="80">
                  <c:v>17.02.21</c:v>
                </c:pt>
                <c:pt idx="81">
                  <c:v>18.02.21</c:v>
                </c:pt>
                <c:pt idx="82">
                  <c:v>19.02.21</c:v>
                </c:pt>
                <c:pt idx="83">
                  <c:v>20.02.21</c:v>
                </c:pt>
                <c:pt idx="84">
                  <c:v>21.02.21</c:v>
                </c:pt>
                <c:pt idx="85">
                  <c:v>22.02.21</c:v>
                </c:pt>
                <c:pt idx="86">
                  <c:v>23.02.21</c:v>
                </c:pt>
                <c:pt idx="87">
                  <c:v>24.02.21</c:v>
                </c:pt>
                <c:pt idx="88">
                  <c:v>25.02.21</c:v>
                </c:pt>
                <c:pt idx="89">
                  <c:v>26.02.21</c:v>
                </c:pt>
                <c:pt idx="90">
                  <c:v>27.02.21</c:v>
                </c:pt>
                <c:pt idx="91">
                  <c:v>28.02.21</c:v>
                </c:pt>
                <c:pt idx="92">
                  <c:v>01.03.21</c:v>
                </c:pt>
                <c:pt idx="93">
                  <c:v>02.03.21</c:v>
                </c:pt>
                <c:pt idx="94">
                  <c:v>03.03.21</c:v>
                </c:pt>
                <c:pt idx="95">
                  <c:v>04.03.21</c:v>
                </c:pt>
                <c:pt idx="96">
                  <c:v>05.03.21</c:v>
                </c:pt>
                <c:pt idx="97">
                  <c:v>06.03.21</c:v>
                </c:pt>
                <c:pt idx="98">
                  <c:v>07.03.21</c:v>
                </c:pt>
                <c:pt idx="99">
                  <c:v>08.03.21</c:v>
                </c:pt>
                <c:pt idx="100">
                  <c:v>09.03.21</c:v>
                </c:pt>
                <c:pt idx="101">
                  <c:v>10.03.21</c:v>
                </c:pt>
                <c:pt idx="102">
                  <c:v>11.03.21</c:v>
                </c:pt>
                <c:pt idx="103">
                  <c:v>12.03.21</c:v>
                </c:pt>
                <c:pt idx="104">
                  <c:v>13.03.21</c:v>
                </c:pt>
                <c:pt idx="105">
                  <c:v>14.03.21</c:v>
                </c:pt>
                <c:pt idx="106">
                  <c:v>15.03.21</c:v>
                </c:pt>
                <c:pt idx="107">
                  <c:v>16.03.21</c:v>
                </c:pt>
                <c:pt idx="108">
                  <c:v>17.03.21</c:v>
                </c:pt>
                <c:pt idx="109">
                  <c:v>18.03.21</c:v>
                </c:pt>
                <c:pt idx="110">
                  <c:v>19.03.21</c:v>
                </c:pt>
                <c:pt idx="111">
                  <c:v>20.03.21</c:v>
                </c:pt>
                <c:pt idx="112">
                  <c:v>21.03.21</c:v>
                </c:pt>
                <c:pt idx="113">
                  <c:v>22.03.21</c:v>
                </c:pt>
                <c:pt idx="114">
                  <c:v>23.03.21</c:v>
                </c:pt>
                <c:pt idx="115">
                  <c:v>24.03.21</c:v>
                </c:pt>
                <c:pt idx="116">
                  <c:v>25.03.21</c:v>
                </c:pt>
                <c:pt idx="117">
                  <c:v>26.03.21</c:v>
                </c:pt>
                <c:pt idx="118">
                  <c:v>27.03.21</c:v>
                </c:pt>
                <c:pt idx="119">
                  <c:v>28.03.21</c:v>
                </c:pt>
                <c:pt idx="120">
                  <c:v>29.03.21</c:v>
                </c:pt>
                <c:pt idx="121">
                  <c:v>30.03.21</c:v>
                </c:pt>
                <c:pt idx="122">
                  <c:v>31.03.21</c:v>
                </c:pt>
                <c:pt idx="123">
                  <c:v>01.04.21</c:v>
                </c:pt>
                <c:pt idx="124">
                  <c:v>02.04.21</c:v>
                </c:pt>
                <c:pt idx="125">
                  <c:v>03.04.21</c:v>
                </c:pt>
                <c:pt idx="126">
                  <c:v>04.04.21</c:v>
                </c:pt>
              </c:strCache>
            </c:strRef>
          </c:cat>
          <c:val>
            <c:numRef>
              <c:f>List1!$B$3:$DX$3</c:f>
              <c:numCache>
                <c:formatCode>General</c:formatCode>
                <c:ptCount val="127"/>
                <c:pt idx="0">
                  <c:v>35</c:v>
                </c:pt>
                <c:pt idx="1">
                  <c:v>162</c:v>
                </c:pt>
                <c:pt idx="2">
                  <c:v>194</c:v>
                </c:pt>
                <c:pt idx="3">
                  <c:v>173</c:v>
                </c:pt>
                <c:pt idx="4">
                  <c:v>213</c:v>
                </c:pt>
                <c:pt idx="5">
                  <c:v>161</c:v>
                </c:pt>
                <c:pt idx="6">
                  <c:v>108</c:v>
                </c:pt>
                <c:pt idx="7">
                  <c:v>61</c:v>
                </c:pt>
                <c:pt idx="8">
                  <c:v>246</c:v>
                </c:pt>
                <c:pt idx="9">
                  <c:v>212</c:v>
                </c:pt>
                <c:pt idx="10">
                  <c:v>203</c:v>
                </c:pt>
                <c:pt idx="11">
                  <c:v>178</c:v>
                </c:pt>
                <c:pt idx="12">
                  <c:v>196</c:v>
                </c:pt>
                <c:pt idx="13">
                  <c:v>90</c:v>
                </c:pt>
                <c:pt idx="14">
                  <c:v>65</c:v>
                </c:pt>
                <c:pt idx="15">
                  <c:v>227</c:v>
                </c:pt>
                <c:pt idx="16">
                  <c:v>218</c:v>
                </c:pt>
                <c:pt idx="17">
                  <c:v>202</c:v>
                </c:pt>
                <c:pt idx="18">
                  <c:v>165</c:v>
                </c:pt>
                <c:pt idx="19">
                  <c:v>223</c:v>
                </c:pt>
                <c:pt idx="20">
                  <c:v>111</c:v>
                </c:pt>
                <c:pt idx="21">
                  <c:v>104</c:v>
                </c:pt>
                <c:pt idx="22">
                  <c:v>273</c:v>
                </c:pt>
                <c:pt idx="23">
                  <c:v>295</c:v>
                </c:pt>
                <c:pt idx="24">
                  <c:v>293</c:v>
                </c:pt>
                <c:pt idx="25">
                  <c:v>88</c:v>
                </c:pt>
                <c:pt idx="26">
                  <c:v>78</c:v>
                </c:pt>
                <c:pt idx="27">
                  <c:v>115</c:v>
                </c:pt>
                <c:pt idx="28">
                  <c:v>120</c:v>
                </c:pt>
                <c:pt idx="29">
                  <c:v>331</c:v>
                </c:pt>
                <c:pt idx="30">
                  <c:v>390</c:v>
                </c:pt>
                <c:pt idx="31">
                  <c:v>357</c:v>
                </c:pt>
                <c:pt idx="32">
                  <c:v>249</c:v>
                </c:pt>
                <c:pt idx="33">
                  <c:v>80</c:v>
                </c:pt>
                <c:pt idx="34">
                  <c:v>138</c:v>
                </c:pt>
                <c:pt idx="35">
                  <c:v>155</c:v>
                </c:pt>
                <c:pt idx="36">
                  <c:v>378</c:v>
                </c:pt>
                <c:pt idx="37">
                  <c:v>375</c:v>
                </c:pt>
                <c:pt idx="38">
                  <c:v>338</c:v>
                </c:pt>
                <c:pt idx="39">
                  <c:v>272</c:v>
                </c:pt>
                <c:pt idx="40">
                  <c:v>241</c:v>
                </c:pt>
                <c:pt idx="41">
                  <c:v>126</c:v>
                </c:pt>
                <c:pt idx="42">
                  <c:v>74</c:v>
                </c:pt>
                <c:pt idx="43">
                  <c:v>271</c:v>
                </c:pt>
                <c:pt idx="44">
                  <c:v>226</c:v>
                </c:pt>
                <c:pt idx="45">
                  <c:v>190</c:v>
                </c:pt>
                <c:pt idx="46">
                  <c:v>157</c:v>
                </c:pt>
                <c:pt idx="47">
                  <c:v>197</c:v>
                </c:pt>
                <c:pt idx="48">
                  <c:v>88</c:v>
                </c:pt>
                <c:pt idx="49">
                  <c:v>45</c:v>
                </c:pt>
                <c:pt idx="50">
                  <c:v>191</c:v>
                </c:pt>
                <c:pt idx="51">
                  <c:v>209</c:v>
                </c:pt>
                <c:pt idx="52">
                  <c:v>171</c:v>
                </c:pt>
                <c:pt idx="53">
                  <c:v>144</c:v>
                </c:pt>
                <c:pt idx="54">
                  <c:v>136</c:v>
                </c:pt>
                <c:pt idx="55">
                  <c:v>65</c:v>
                </c:pt>
                <c:pt idx="56">
                  <c:v>42</c:v>
                </c:pt>
                <c:pt idx="57">
                  <c:v>152</c:v>
                </c:pt>
                <c:pt idx="58">
                  <c:v>166</c:v>
                </c:pt>
                <c:pt idx="59">
                  <c:v>109</c:v>
                </c:pt>
                <c:pt idx="60">
                  <c:v>124</c:v>
                </c:pt>
                <c:pt idx="61">
                  <c:v>102</c:v>
                </c:pt>
                <c:pt idx="62">
                  <c:v>53</c:v>
                </c:pt>
                <c:pt idx="63">
                  <c:v>30</c:v>
                </c:pt>
                <c:pt idx="64">
                  <c:v>122</c:v>
                </c:pt>
                <c:pt idx="65">
                  <c:v>112</c:v>
                </c:pt>
                <c:pt idx="66">
                  <c:v>124</c:v>
                </c:pt>
                <c:pt idx="67">
                  <c:v>104</c:v>
                </c:pt>
                <c:pt idx="68">
                  <c:v>106</c:v>
                </c:pt>
                <c:pt idx="69">
                  <c:v>55</c:v>
                </c:pt>
                <c:pt idx="70">
                  <c:v>28</c:v>
                </c:pt>
                <c:pt idx="71">
                  <c:v>119</c:v>
                </c:pt>
                <c:pt idx="72">
                  <c:v>111</c:v>
                </c:pt>
                <c:pt idx="73">
                  <c:v>101</c:v>
                </c:pt>
                <c:pt idx="74">
                  <c:v>105</c:v>
                </c:pt>
                <c:pt idx="75">
                  <c:v>98</c:v>
                </c:pt>
                <c:pt idx="76">
                  <c:v>45</c:v>
                </c:pt>
                <c:pt idx="77">
                  <c:v>28</c:v>
                </c:pt>
                <c:pt idx="78">
                  <c:v>117</c:v>
                </c:pt>
                <c:pt idx="79">
                  <c:v>116</c:v>
                </c:pt>
                <c:pt idx="80">
                  <c:v>111</c:v>
                </c:pt>
                <c:pt idx="81">
                  <c:v>109</c:v>
                </c:pt>
                <c:pt idx="82">
                  <c:v>123</c:v>
                </c:pt>
                <c:pt idx="83">
                  <c:v>55</c:v>
                </c:pt>
                <c:pt idx="84">
                  <c:v>35</c:v>
                </c:pt>
                <c:pt idx="85">
                  <c:v>122</c:v>
                </c:pt>
                <c:pt idx="86">
                  <c:v>149</c:v>
                </c:pt>
                <c:pt idx="87">
                  <c:v>130</c:v>
                </c:pt>
                <c:pt idx="88">
                  <c:v>118</c:v>
                </c:pt>
                <c:pt idx="89">
                  <c:v>143</c:v>
                </c:pt>
                <c:pt idx="90">
                  <c:v>74</c:v>
                </c:pt>
                <c:pt idx="91">
                  <c:v>36</c:v>
                </c:pt>
                <c:pt idx="92">
                  <c:v>124</c:v>
                </c:pt>
                <c:pt idx="93">
                  <c:v>135</c:v>
                </c:pt>
                <c:pt idx="94">
                  <c:v>113</c:v>
                </c:pt>
                <c:pt idx="95">
                  <c:v>112</c:v>
                </c:pt>
                <c:pt idx="96">
                  <c:v>116</c:v>
                </c:pt>
                <c:pt idx="97">
                  <c:v>59</c:v>
                </c:pt>
                <c:pt idx="98">
                  <c:v>37</c:v>
                </c:pt>
                <c:pt idx="99">
                  <c:v>103</c:v>
                </c:pt>
                <c:pt idx="100">
                  <c:v>115</c:v>
                </c:pt>
                <c:pt idx="101">
                  <c:v>106</c:v>
                </c:pt>
                <c:pt idx="102">
                  <c:v>87</c:v>
                </c:pt>
                <c:pt idx="103">
                  <c:v>105</c:v>
                </c:pt>
                <c:pt idx="104">
                  <c:v>48</c:v>
                </c:pt>
                <c:pt idx="105">
                  <c:v>26</c:v>
                </c:pt>
                <c:pt idx="106">
                  <c:v>105</c:v>
                </c:pt>
                <c:pt idx="107">
                  <c:v>86</c:v>
                </c:pt>
                <c:pt idx="108">
                  <c:v>88</c:v>
                </c:pt>
                <c:pt idx="109">
                  <c:v>77</c:v>
                </c:pt>
                <c:pt idx="110">
                  <c:v>76</c:v>
                </c:pt>
                <c:pt idx="111">
                  <c:v>30</c:v>
                </c:pt>
                <c:pt idx="112">
                  <c:v>24</c:v>
                </c:pt>
                <c:pt idx="113">
                  <c:v>97</c:v>
                </c:pt>
                <c:pt idx="114">
                  <c:v>64</c:v>
                </c:pt>
                <c:pt idx="115">
                  <c:v>65</c:v>
                </c:pt>
                <c:pt idx="116">
                  <c:v>46</c:v>
                </c:pt>
                <c:pt idx="117">
                  <c:v>51</c:v>
                </c:pt>
                <c:pt idx="118">
                  <c:v>29</c:v>
                </c:pt>
                <c:pt idx="119">
                  <c:v>18</c:v>
                </c:pt>
                <c:pt idx="120">
                  <c:v>56</c:v>
                </c:pt>
                <c:pt idx="121">
                  <c:v>53</c:v>
                </c:pt>
                <c:pt idx="122">
                  <c:v>36</c:v>
                </c:pt>
                <c:pt idx="123">
                  <c:v>45</c:v>
                </c:pt>
                <c:pt idx="124">
                  <c:v>23</c:v>
                </c:pt>
                <c:pt idx="125">
                  <c:v>22</c:v>
                </c:pt>
                <c:pt idx="126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-6.2810391044661358E-4"/>
                  <c:y val="-4.1681787851837251E-2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85260247928398"/>
                      <c:h val="0.111368653117717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97" b="1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29.11.20</c:v>
                </c:pt>
                <c:pt idx="1">
                  <c:v>30.11.20</c:v>
                </c:pt>
                <c:pt idx="2">
                  <c:v>01.12.20</c:v>
                </c:pt>
                <c:pt idx="3">
                  <c:v>02.12.20</c:v>
                </c:pt>
                <c:pt idx="4">
                  <c:v>03.12.20</c:v>
                </c:pt>
                <c:pt idx="5">
                  <c:v>04.12.20</c:v>
                </c:pt>
                <c:pt idx="6">
                  <c:v>05.12.20</c:v>
                </c:pt>
                <c:pt idx="7">
                  <c:v>06.12.20</c:v>
                </c:pt>
                <c:pt idx="8">
                  <c:v>07.12.20</c:v>
                </c:pt>
                <c:pt idx="9">
                  <c:v>08.12.20</c:v>
                </c:pt>
                <c:pt idx="10">
                  <c:v>09.12.20</c:v>
                </c:pt>
                <c:pt idx="11">
                  <c:v>10.12.20</c:v>
                </c:pt>
                <c:pt idx="12">
                  <c:v>11.12.20</c:v>
                </c:pt>
                <c:pt idx="13">
                  <c:v>12.12.20</c:v>
                </c:pt>
                <c:pt idx="14">
                  <c:v>13.12.20</c:v>
                </c:pt>
                <c:pt idx="15">
                  <c:v>14.12.20</c:v>
                </c:pt>
                <c:pt idx="16">
                  <c:v>15.12.20</c:v>
                </c:pt>
                <c:pt idx="17">
                  <c:v>16.12.20</c:v>
                </c:pt>
                <c:pt idx="18">
                  <c:v>17.12.20</c:v>
                </c:pt>
                <c:pt idx="19">
                  <c:v>18.12.20</c:v>
                </c:pt>
                <c:pt idx="20">
                  <c:v>19.12.20</c:v>
                </c:pt>
                <c:pt idx="21">
                  <c:v>20.12.20</c:v>
                </c:pt>
                <c:pt idx="22">
                  <c:v>21.12.20</c:v>
                </c:pt>
                <c:pt idx="23">
                  <c:v>22.12.20</c:v>
                </c:pt>
                <c:pt idx="24">
                  <c:v>23.12.20</c:v>
                </c:pt>
                <c:pt idx="25">
                  <c:v>24.12.20</c:v>
                </c:pt>
                <c:pt idx="26">
                  <c:v>25.12.20</c:v>
                </c:pt>
                <c:pt idx="27">
                  <c:v>26.12.20</c:v>
                </c:pt>
                <c:pt idx="28">
                  <c:v>27.12.20</c:v>
                </c:pt>
                <c:pt idx="29">
                  <c:v>28.12.20</c:v>
                </c:pt>
                <c:pt idx="30">
                  <c:v>29.12.20</c:v>
                </c:pt>
                <c:pt idx="31">
                  <c:v>30.12.20</c:v>
                </c:pt>
                <c:pt idx="32">
                  <c:v>31.12.20</c:v>
                </c:pt>
                <c:pt idx="33">
                  <c:v>01.01.21</c:v>
                </c:pt>
                <c:pt idx="34">
                  <c:v>02.01.21</c:v>
                </c:pt>
                <c:pt idx="35">
                  <c:v>03.01.21</c:v>
                </c:pt>
                <c:pt idx="36">
                  <c:v>04.01.21</c:v>
                </c:pt>
                <c:pt idx="37">
                  <c:v>05.01.21</c:v>
                </c:pt>
                <c:pt idx="38">
                  <c:v>06.01.21</c:v>
                </c:pt>
                <c:pt idx="39">
                  <c:v>07.01.21</c:v>
                </c:pt>
                <c:pt idx="40">
                  <c:v>08.01.21</c:v>
                </c:pt>
                <c:pt idx="41">
                  <c:v>09.01.21</c:v>
                </c:pt>
                <c:pt idx="42">
                  <c:v>10.01.21</c:v>
                </c:pt>
                <c:pt idx="43">
                  <c:v>11.01.21</c:v>
                </c:pt>
                <c:pt idx="44">
                  <c:v>12.01.21</c:v>
                </c:pt>
                <c:pt idx="45">
                  <c:v>13.01.21</c:v>
                </c:pt>
                <c:pt idx="46">
                  <c:v>14.01.21</c:v>
                </c:pt>
                <c:pt idx="47">
                  <c:v>15.01.21</c:v>
                </c:pt>
                <c:pt idx="48">
                  <c:v>16.01.21</c:v>
                </c:pt>
                <c:pt idx="49">
                  <c:v>17.01.21</c:v>
                </c:pt>
                <c:pt idx="50">
                  <c:v>18.01.21</c:v>
                </c:pt>
                <c:pt idx="51">
                  <c:v>19.01.21</c:v>
                </c:pt>
                <c:pt idx="52">
                  <c:v>20.01.21</c:v>
                </c:pt>
                <c:pt idx="53">
                  <c:v>21.01.21</c:v>
                </c:pt>
                <c:pt idx="54">
                  <c:v>22.01.21</c:v>
                </c:pt>
                <c:pt idx="55">
                  <c:v>23.01.21</c:v>
                </c:pt>
                <c:pt idx="56">
                  <c:v>24.01.21</c:v>
                </c:pt>
                <c:pt idx="57">
                  <c:v>25.01.21</c:v>
                </c:pt>
                <c:pt idx="58">
                  <c:v>26.01.21</c:v>
                </c:pt>
                <c:pt idx="59">
                  <c:v>27.01.21</c:v>
                </c:pt>
                <c:pt idx="60">
                  <c:v>28.01.21</c:v>
                </c:pt>
                <c:pt idx="61">
                  <c:v>29.01.21</c:v>
                </c:pt>
                <c:pt idx="62">
                  <c:v>30.01.21</c:v>
                </c:pt>
                <c:pt idx="63">
                  <c:v>31.01.21</c:v>
                </c:pt>
                <c:pt idx="64">
                  <c:v>01.02.21</c:v>
                </c:pt>
                <c:pt idx="65">
                  <c:v>02.02.21</c:v>
                </c:pt>
                <c:pt idx="66">
                  <c:v>03.02.21</c:v>
                </c:pt>
                <c:pt idx="67">
                  <c:v>04.02.21</c:v>
                </c:pt>
                <c:pt idx="68">
                  <c:v>05.02.21</c:v>
                </c:pt>
                <c:pt idx="69">
                  <c:v>06.02.21</c:v>
                </c:pt>
                <c:pt idx="70">
                  <c:v>07.02.21</c:v>
                </c:pt>
                <c:pt idx="71">
                  <c:v>08.02.21</c:v>
                </c:pt>
                <c:pt idx="72">
                  <c:v>09.02.21</c:v>
                </c:pt>
                <c:pt idx="73">
                  <c:v>10.02.21</c:v>
                </c:pt>
                <c:pt idx="74">
                  <c:v>11.02.21</c:v>
                </c:pt>
                <c:pt idx="75">
                  <c:v>12.02.21</c:v>
                </c:pt>
                <c:pt idx="76">
                  <c:v>13.02.21</c:v>
                </c:pt>
                <c:pt idx="77">
                  <c:v>14.02.21</c:v>
                </c:pt>
                <c:pt idx="78">
                  <c:v>15.02.21</c:v>
                </c:pt>
                <c:pt idx="79">
                  <c:v>16.02.21</c:v>
                </c:pt>
                <c:pt idx="80">
                  <c:v>17.02.21</c:v>
                </c:pt>
                <c:pt idx="81">
                  <c:v>18.02.21</c:v>
                </c:pt>
                <c:pt idx="82">
                  <c:v>19.02.21</c:v>
                </c:pt>
                <c:pt idx="83">
                  <c:v>20.02.21</c:v>
                </c:pt>
                <c:pt idx="84">
                  <c:v>21.02.21</c:v>
                </c:pt>
                <c:pt idx="85">
                  <c:v>22.02.21</c:v>
                </c:pt>
                <c:pt idx="86">
                  <c:v>23.02.21</c:v>
                </c:pt>
                <c:pt idx="87">
                  <c:v>24.02.21</c:v>
                </c:pt>
                <c:pt idx="88">
                  <c:v>25.02.21</c:v>
                </c:pt>
                <c:pt idx="89">
                  <c:v>26.02.21</c:v>
                </c:pt>
                <c:pt idx="90">
                  <c:v>27.02.21</c:v>
                </c:pt>
                <c:pt idx="91">
                  <c:v>28.02.21</c:v>
                </c:pt>
                <c:pt idx="92">
                  <c:v>01.03.21</c:v>
                </c:pt>
                <c:pt idx="93">
                  <c:v>02.03.21</c:v>
                </c:pt>
                <c:pt idx="94">
                  <c:v>03.03.21</c:v>
                </c:pt>
                <c:pt idx="95">
                  <c:v>04.03.21</c:v>
                </c:pt>
                <c:pt idx="96">
                  <c:v>05.03.21</c:v>
                </c:pt>
                <c:pt idx="97">
                  <c:v>06.03.21</c:v>
                </c:pt>
                <c:pt idx="98">
                  <c:v>07.03.21</c:v>
                </c:pt>
                <c:pt idx="99">
                  <c:v>08.03.21</c:v>
                </c:pt>
                <c:pt idx="100">
                  <c:v>09.03.21</c:v>
                </c:pt>
                <c:pt idx="101">
                  <c:v>10.03.21</c:v>
                </c:pt>
                <c:pt idx="102">
                  <c:v>11.03.21</c:v>
                </c:pt>
                <c:pt idx="103">
                  <c:v>12.03.21</c:v>
                </c:pt>
                <c:pt idx="104">
                  <c:v>13.03.21</c:v>
                </c:pt>
                <c:pt idx="105">
                  <c:v>14.03.21</c:v>
                </c:pt>
                <c:pt idx="106">
                  <c:v>15.03.21</c:v>
                </c:pt>
                <c:pt idx="107">
                  <c:v>16.03.21</c:v>
                </c:pt>
                <c:pt idx="108">
                  <c:v>17.03.21</c:v>
                </c:pt>
                <c:pt idx="109">
                  <c:v>18.03.21</c:v>
                </c:pt>
                <c:pt idx="110">
                  <c:v>19.03.21</c:v>
                </c:pt>
                <c:pt idx="111">
                  <c:v>20.03.21</c:v>
                </c:pt>
                <c:pt idx="112">
                  <c:v>21.03.21</c:v>
                </c:pt>
                <c:pt idx="113">
                  <c:v>22.03.21</c:v>
                </c:pt>
                <c:pt idx="114">
                  <c:v>23.03.21</c:v>
                </c:pt>
                <c:pt idx="115">
                  <c:v>24.03.21</c:v>
                </c:pt>
                <c:pt idx="116">
                  <c:v>25.03.21</c:v>
                </c:pt>
                <c:pt idx="117">
                  <c:v>26.03.21</c:v>
                </c:pt>
                <c:pt idx="118">
                  <c:v>27.03.21</c:v>
                </c:pt>
                <c:pt idx="119">
                  <c:v>28.03.21</c:v>
                </c:pt>
                <c:pt idx="120">
                  <c:v>29.03.21</c:v>
                </c:pt>
                <c:pt idx="121">
                  <c:v>30.03.21</c:v>
                </c:pt>
                <c:pt idx="122">
                  <c:v>31.03.21</c:v>
                </c:pt>
                <c:pt idx="123">
                  <c:v>01.04.21</c:v>
                </c:pt>
                <c:pt idx="124">
                  <c:v>02.04.21</c:v>
                </c:pt>
                <c:pt idx="125">
                  <c:v>03.04.21</c:v>
                </c:pt>
                <c:pt idx="126">
                  <c:v>04.04.21</c:v>
                </c:pt>
              </c:strCache>
            </c:strRef>
          </c:cat>
          <c:val>
            <c:numRef>
              <c:f>List1!$B$4:$DX$4</c:f>
              <c:numCache>
                <c:formatCode>General</c:formatCode>
                <c:ptCount val="127"/>
                <c:pt idx="0">
                  <c:v>27</c:v>
                </c:pt>
                <c:pt idx="1">
                  <c:v>135</c:v>
                </c:pt>
                <c:pt idx="2">
                  <c:v>175</c:v>
                </c:pt>
                <c:pt idx="3">
                  <c:v>133</c:v>
                </c:pt>
                <c:pt idx="4">
                  <c:v>127</c:v>
                </c:pt>
                <c:pt idx="5">
                  <c:v>126</c:v>
                </c:pt>
                <c:pt idx="6">
                  <c:v>85</c:v>
                </c:pt>
                <c:pt idx="7">
                  <c:v>34</c:v>
                </c:pt>
                <c:pt idx="8">
                  <c:v>167</c:v>
                </c:pt>
                <c:pt idx="9">
                  <c:v>159</c:v>
                </c:pt>
                <c:pt idx="10">
                  <c:v>171</c:v>
                </c:pt>
                <c:pt idx="11">
                  <c:v>127</c:v>
                </c:pt>
                <c:pt idx="12">
                  <c:v>175</c:v>
                </c:pt>
                <c:pt idx="13">
                  <c:v>81</c:v>
                </c:pt>
                <c:pt idx="14">
                  <c:v>41</c:v>
                </c:pt>
                <c:pt idx="15">
                  <c:v>170</c:v>
                </c:pt>
                <c:pt idx="16">
                  <c:v>176</c:v>
                </c:pt>
                <c:pt idx="17">
                  <c:v>180</c:v>
                </c:pt>
                <c:pt idx="18">
                  <c:v>160</c:v>
                </c:pt>
                <c:pt idx="19">
                  <c:v>173</c:v>
                </c:pt>
                <c:pt idx="20">
                  <c:v>93</c:v>
                </c:pt>
                <c:pt idx="21">
                  <c:v>66</c:v>
                </c:pt>
                <c:pt idx="22">
                  <c:v>198</c:v>
                </c:pt>
                <c:pt idx="23">
                  <c:v>223</c:v>
                </c:pt>
                <c:pt idx="24">
                  <c:v>271</c:v>
                </c:pt>
                <c:pt idx="25">
                  <c:v>90</c:v>
                </c:pt>
                <c:pt idx="26">
                  <c:v>62</c:v>
                </c:pt>
                <c:pt idx="27">
                  <c:v>72</c:v>
                </c:pt>
                <c:pt idx="28">
                  <c:v>100</c:v>
                </c:pt>
                <c:pt idx="29">
                  <c:v>264</c:v>
                </c:pt>
                <c:pt idx="30">
                  <c:v>333</c:v>
                </c:pt>
                <c:pt idx="31">
                  <c:v>337</c:v>
                </c:pt>
                <c:pt idx="32">
                  <c:v>246</c:v>
                </c:pt>
                <c:pt idx="33">
                  <c:v>58</c:v>
                </c:pt>
                <c:pt idx="34">
                  <c:v>122</c:v>
                </c:pt>
                <c:pt idx="35">
                  <c:v>86</c:v>
                </c:pt>
                <c:pt idx="36">
                  <c:v>310</c:v>
                </c:pt>
                <c:pt idx="37">
                  <c:v>301</c:v>
                </c:pt>
                <c:pt idx="38">
                  <c:v>300</c:v>
                </c:pt>
                <c:pt idx="39">
                  <c:v>263</c:v>
                </c:pt>
                <c:pt idx="40">
                  <c:v>228</c:v>
                </c:pt>
                <c:pt idx="41">
                  <c:v>118</c:v>
                </c:pt>
                <c:pt idx="42">
                  <c:v>67</c:v>
                </c:pt>
                <c:pt idx="43">
                  <c:v>184</c:v>
                </c:pt>
                <c:pt idx="44">
                  <c:v>206</c:v>
                </c:pt>
                <c:pt idx="45">
                  <c:v>224</c:v>
                </c:pt>
                <c:pt idx="46">
                  <c:v>143</c:v>
                </c:pt>
                <c:pt idx="47">
                  <c:v>189</c:v>
                </c:pt>
                <c:pt idx="48">
                  <c:v>81</c:v>
                </c:pt>
                <c:pt idx="49">
                  <c:v>32</c:v>
                </c:pt>
                <c:pt idx="50">
                  <c:v>192</c:v>
                </c:pt>
                <c:pt idx="51">
                  <c:v>192</c:v>
                </c:pt>
                <c:pt idx="52">
                  <c:v>124</c:v>
                </c:pt>
                <c:pt idx="53">
                  <c:v>154</c:v>
                </c:pt>
                <c:pt idx="54">
                  <c:v>151</c:v>
                </c:pt>
                <c:pt idx="55">
                  <c:v>69</c:v>
                </c:pt>
                <c:pt idx="56">
                  <c:v>48</c:v>
                </c:pt>
                <c:pt idx="57">
                  <c:v>139</c:v>
                </c:pt>
                <c:pt idx="58">
                  <c:v>144</c:v>
                </c:pt>
                <c:pt idx="59">
                  <c:v>154</c:v>
                </c:pt>
                <c:pt idx="60">
                  <c:v>130</c:v>
                </c:pt>
                <c:pt idx="61">
                  <c:v>98</c:v>
                </c:pt>
                <c:pt idx="62">
                  <c:v>54</c:v>
                </c:pt>
                <c:pt idx="63">
                  <c:v>44</c:v>
                </c:pt>
                <c:pt idx="64">
                  <c:v>114</c:v>
                </c:pt>
                <c:pt idx="65">
                  <c:v>132</c:v>
                </c:pt>
                <c:pt idx="66">
                  <c:v>142</c:v>
                </c:pt>
                <c:pt idx="67">
                  <c:v>87</c:v>
                </c:pt>
                <c:pt idx="68">
                  <c:v>108</c:v>
                </c:pt>
                <c:pt idx="69">
                  <c:v>47</c:v>
                </c:pt>
                <c:pt idx="70">
                  <c:v>40</c:v>
                </c:pt>
                <c:pt idx="71">
                  <c:v>118</c:v>
                </c:pt>
                <c:pt idx="72">
                  <c:v>141</c:v>
                </c:pt>
                <c:pt idx="73">
                  <c:v>137</c:v>
                </c:pt>
                <c:pt idx="74">
                  <c:v>107</c:v>
                </c:pt>
                <c:pt idx="75">
                  <c:v>109</c:v>
                </c:pt>
                <c:pt idx="76">
                  <c:v>55</c:v>
                </c:pt>
                <c:pt idx="77">
                  <c:v>23</c:v>
                </c:pt>
                <c:pt idx="78">
                  <c:v>124</c:v>
                </c:pt>
                <c:pt idx="79">
                  <c:v>124</c:v>
                </c:pt>
                <c:pt idx="80">
                  <c:v>132</c:v>
                </c:pt>
                <c:pt idx="81">
                  <c:v>127</c:v>
                </c:pt>
                <c:pt idx="82">
                  <c:v>115</c:v>
                </c:pt>
                <c:pt idx="83">
                  <c:v>62</c:v>
                </c:pt>
                <c:pt idx="84">
                  <c:v>28</c:v>
                </c:pt>
                <c:pt idx="85">
                  <c:v>121</c:v>
                </c:pt>
                <c:pt idx="86">
                  <c:v>159</c:v>
                </c:pt>
                <c:pt idx="87">
                  <c:v>139</c:v>
                </c:pt>
                <c:pt idx="88">
                  <c:v>136</c:v>
                </c:pt>
                <c:pt idx="89">
                  <c:v>139</c:v>
                </c:pt>
                <c:pt idx="90">
                  <c:v>75</c:v>
                </c:pt>
                <c:pt idx="91">
                  <c:v>37</c:v>
                </c:pt>
                <c:pt idx="92">
                  <c:v>153</c:v>
                </c:pt>
                <c:pt idx="93">
                  <c:v>169</c:v>
                </c:pt>
                <c:pt idx="94">
                  <c:v>162</c:v>
                </c:pt>
                <c:pt idx="95">
                  <c:v>143</c:v>
                </c:pt>
                <c:pt idx="96">
                  <c:v>137</c:v>
                </c:pt>
                <c:pt idx="97">
                  <c:v>68</c:v>
                </c:pt>
                <c:pt idx="98">
                  <c:v>32</c:v>
                </c:pt>
                <c:pt idx="99">
                  <c:v>113</c:v>
                </c:pt>
                <c:pt idx="100">
                  <c:v>146</c:v>
                </c:pt>
                <c:pt idx="101">
                  <c:v>125</c:v>
                </c:pt>
                <c:pt idx="102">
                  <c:v>108</c:v>
                </c:pt>
                <c:pt idx="103">
                  <c:v>112</c:v>
                </c:pt>
                <c:pt idx="104">
                  <c:v>52</c:v>
                </c:pt>
                <c:pt idx="105">
                  <c:v>29</c:v>
                </c:pt>
                <c:pt idx="106">
                  <c:v>99</c:v>
                </c:pt>
                <c:pt idx="107">
                  <c:v>112</c:v>
                </c:pt>
                <c:pt idx="108">
                  <c:v>85</c:v>
                </c:pt>
                <c:pt idx="109">
                  <c:v>80</c:v>
                </c:pt>
                <c:pt idx="110">
                  <c:v>64</c:v>
                </c:pt>
                <c:pt idx="111">
                  <c:v>25</c:v>
                </c:pt>
                <c:pt idx="112">
                  <c:v>15</c:v>
                </c:pt>
                <c:pt idx="113">
                  <c:v>77</c:v>
                </c:pt>
                <c:pt idx="114">
                  <c:v>71</c:v>
                </c:pt>
                <c:pt idx="115">
                  <c:v>60</c:v>
                </c:pt>
                <c:pt idx="116">
                  <c:v>61</c:v>
                </c:pt>
                <c:pt idx="117">
                  <c:v>50</c:v>
                </c:pt>
                <c:pt idx="118">
                  <c:v>17</c:v>
                </c:pt>
                <c:pt idx="119">
                  <c:v>5</c:v>
                </c:pt>
                <c:pt idx="120">
                  <c:v>61</c:v>
                </c:pt>
                <c:pt idx="121">
                  <c:v>70</c:v>
                </c:pt>
                <c:pt idx="122">
                  <c:v>55</c:v>
                </c:pt>
                <c:pt idx="123">
                  <c:v>33</c:v>
                </c:pt>
                <c:pt idx="124">
                  <c:v>15</c:v>
                </c:pt>
                <c:pt idx="125">
                  <c:v>10</c:v>
                </c:pt>
                <c:pt idx="126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350043996456476E-2"/>
          <c:y val="2.504305948307951E-2"/>
          <c:w val="0.93049539712554163"/>
          <c:h val="0.8190361208762229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Muži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Sheet1!$C$2:$CW$2</c:f>
              <c:numCache>
                <c:formatCode>General</c:formatCode>
                <c:ptCount val="99"/>
                <c:pt idx="0">
                  <c:v>653</c:v>
                </c:pt>
                <c:pt idx="1">
                  <c:v>808</c:v>
                </c:pt>
                <c:pt idx="2">
                  <c:v>837</c:v>
                </c:pt>
                <c:pt idx="3">
                  <c:v>296</c:v>
                </c:pt>
                <c:pt idx="4">
                  <c:v>60</c:v>
                </c:pt>
                <c:pt idx="5">
                  <c:v>396</c:v>
                </c:pt>
                <c:pt idx="6">
                  <c:v>311</c:v>
                </c:pt>
                <c:pt idx="7">
                  <c:v>1062</c:v>
                </c:pt>
                <c:pt idx="8">
                  <c:v>1330</c:v>
                </c:pt>
                <c:pt idx="9">
                  <c:v>1500</c:v>
                </c:pt>
                <c:pt idx="10">
                  <c:v>1695</c:v>
                </c:pt>
                <c:pt idx="11">
                  <c:v>1863</c:v>
                </c:pt>
                <c:pt idx="12">
                  <c:v>400</c:v>
                </c:pt>
                <c:pt idx="13">
                  <c:v>373</c:v>
                </c:pt>
                <c:pt idx="14">
                  <c:v>2157</c:v>
                </c:pt>
                <c:pt idx="15">
                  <c:v>2126</c:v>
                </c:pt>
                <c:pt idx="16">
                  <c:v>1783</c:v>
                </c:pt>
                <c:pt idx="17">
                  <c:v>1749</c:v>
                </c:pt>
                <c:pt idx="18">
                  <c:v>1380</c:v>
                </c:pt>
                <c:pt idx="19">
                  <c:v>281</c:v>
                </c:pt>
                <c:pt idx="20">
                  <c:v>360</c:v>
                </c:pt>
                <c:pt idx="21">
                  <c:v>1540</c:v>
                </c:pt>
                <c:pt idx="22">
                  <c:v>1535</c:v>
                </c:pt>
                <c:pt idx="23">
                  <c:v>1492</c:v>
                </c:pt>
                <c:pt idx="24">
                  <c:v>1312</c:v>
                </c:pt>
                <c:pt idx="25">
                  <c:v>926</c:v>
                </c:pt>
                <c:pt idx="26">
                  <c:v>369</c:v>
                </c:pt>
                <c:pt idx="27">
                  <c:v>398</c:v>
                </c:pt>
                <c:pt idx="28">
                  <c:v>1375</c:v>
                </c:pt>
                <c:pt idx="29">
                  <c:v>1706</c:v>
                </c:pt>
                <c:pt idx="30">
                  <c:v>1585</c:v>
                </c:pt>
                <c:pt idx="31">
                  <c:v>1764</c:v>
                </c:pt>
                <c:pt idx="32">
                  <c:v>1861</c:v>
                </c:pt>
                <c:pt idx="33">
                  <c:v>182</c:v>
                </c:pt>
                <c:pt idx="34">
                  <c:v>227</c:v>
                </c:pt>
                <c:pt idx="35">
                  <c:v>1901</c:v>
                </c:pt>
                <c:pt idx="36">
                  <c:v>1912</c:v>
                </c:pt>
                <c:pt idx="37">
                  <c:v>1924</c:v>
                </c:pt>
                <c:pt idx="38">
                  <c:v>1992</c:v>
                </c:pt>
                <c:pt idx="39">
                  <c:v>1623</c:v>
                </c:pt>
                <c:pt idx="40">
                  <c:v>280</c:v>
                </c:pt>
                <c:pt idx="41">
                  <c:v>241</c:v>
                </c:pt>
                <c:pt idx="42">
                  <c:v>1421</c:v>
                </c:pt>
                <c:pt idx="43">
                  <c:v>1262</c:v>
                </c:pt>
                <c:pt idx="44">
                  <c:v>1238</c:v>
                </c:pt>
                <c:pt idx="45">
                  <c:v>1222</c:v>
                </c:pt>
                <c:pt idx="46">
                  <c:v>1163</c:v>
                </c:pt>
                <c:pt idx="47">
                  <c:v>304</c:v>
                </c:pt>
                <c:pt idx="48">
                  <c:v>157</c:v>
                </c:pt>
                <c:pt idx="49">
                  <c:v>980</c:v>
                </c:pt>
                <c:pt idx="50">
                  <c:v>850</c:v>
                </c:pt>
                <c:pt idx="51">
                  <c:v>697</c:v>
                </c:pt>
                <c:pt idx="52">
                  <c:v>748</c:v>
                </c:pt>
                <c:pt idx="53">
                  <c:v>888</c:v>
                </c:pt>
                <c:pt idx="54">
                  <c:v>122</c:v>
                </c:pt>
                <c:pt idx="55">
                  <c:v>57</c:v>
                </c:pt>
                <c:pt idx="56">
                  <c:v>681</c:v>
                </c:pt>
                <c:pt idx="57">
                  <c:v>955</c:v>
                </c:pt>
                <c:pt idx="58">
                  <c:v>877</c:v>
                </c:pt>
                <c:pt idx="59">
                  <c:v>1024</c:v>
                </c:pt>
                <c:pt idx="60">
                  <c:v>990</c:v>
                </c:pt>
                <c:pt idx="61">
                  <c:v>110</c:v>
                </c:pt>
                <c:pt idx="62">
                  <c:v>71</c:v>
                </c:pt>
                <c:pt idx="63">
                  <c:v>769</c:v>
                </c:pt>
                <c:pt idx="64">
                  <c:v>877</c:v>
                </c:pt>
                <c:pt idx="65">
                  <c:v>918</c:v>
                </c:pt>
                <c:pt idx="66">
                  <c:v>726</c:v>
                </c:pt>
                <c:pt idx="67">
                  <c:v>870</c:v>
                </c:pt>
                <c:pt idx="68">
                  <c:v>174</c:v>
                </c:pt>
                <c:pt idx="69">
                  <c:v>201</c:v>
                </c:pt>
                <c:pt idx="70">
                  <c:v>658</c:v>
                </c:pt>
                <c:pt idx="71">
                  <c:v>689</c:v>
                </c:pt>
                <c:pt idx="72">
                  <c:v>795</c:v>
                </c:pt>
                <c:pt idx="73">
                  <c:v>953</c:v>
                </c:pt>
                <c:pt idx="74">
                  <c:v>1024</c:v>
                </c:pt>
                <c:pt idx="75">
                  <c:v>192</c:v>
                </c:pt>
                <c:pt idx="76">
                  <c:v>194</c:v>
                </c:pt>
                <c:pt idx="77">
                  <c:v>792</c:v>
                </c:pt>
                <c:pt idx="78">
                  <c:v>933</c:v>
                </c:pt>
                <c:pt idx="79">
                  <c:v>957</c:v>
                </c:pt>
                <c:pt idx="80">
                  <c:v>983</c:v>
                </c:pt>
                <c:pt idx="81">
                  <c:v>1220</c:v>
                </c:pt>
                <c:pt idx="82">
                  <c:v>290</c:v>
                </c:pt>
                <c:pt idx="83">
                  <c:v>149</c:v>
                </c:pt>
                <c:pt idx="84">
                  <c:v>761</c:v>
                </c:pt>
                <c:pt idx="85">
                  <c:v>876</c:v>
                </c:pt>
                <c:pt idx="86">
                  <c:v>830</c:v>
                </c:pt>
                <c:pt idx="87">
                  <c:v>860</c:v>
                </c:pt>
                <c:pt idx="88">
                  <c:v>937</c:v>
                </c:pt>
                <c:pt idx="89">
                  <c:v>295</c:v>
                </c:pt>
                <c:pt idx="90">
                  <c:v>204</c:v>
                </c:pt>
                <c:pt idx="91">
                  <c:v>692</c:v>
                </c:pt>
                <c:pt idx="92">
                  <c:v>833</c:v>
                </c:pt>
                <c:pt idx="93">
                  <c:v>770</c:v>
                </c:pt>
                <c:pt idx="94">
                  <c:v>811</c:v>
                </c:pt>
                <c:pt idx="95">
                  <c:v>301</c:v>
                </c:pt>
                <c:pt idx="96">
                  <c:v>267</c:v>
                </c:pt>
                <c:pt idx="97">
                  <c:v>118</c:v>
                </c:pt>
                <c:pt idx="98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89-4C9C-B7C5-E0F5167E1FA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Ženy</c:v>
                </c:pt>
              </c:strCache>
            </c:strRef>
          </c:tx>
          <c:spPr>
            <a:solidFill>
              <a:srgbClr val="FF99FF"/>
            </a:solidFill>
            <a:ln>
              <a:noFill/>
            </a:ln>
            <a:effectLst/>
          </c:spPr>
          <c:invertIfNegative val="0"/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Sheet1!$C$3:$CW$3</c:f>
              <c:numCache>
                <c:formatCode>General</c:formatCode>
                <c:ptCount val="99"/>
                <c:pt idx="0">
                  <c:v>1345</c:v>
                </c:pt>
                <c:pt idx="1">
                  <c:v>2039</c:v>
                </c:pt>
                <c:pt idx="2">
                  <c:v>2049</c:v>
                </c:pt>
                <c:pt idx="3">
                  <c:v>682</c:v>
                </c:pt>
                <c:pt idx="4">
                  <c:v>185</c:v>
                </c:pt>
                <c:pt idx="5">
                  <c:v>789</c:v>
                </c:pt>
                <c:pt idx="6">
                  <c:v>557</c:v>
                </c:pt>
                <c:pt idx="7">
                  <c:v>2233</c:v>
                </c:pt>
                <c:pt idx="8">
                  <c:v>2845</c:v>
                </c:pt>
                <c:pt idx="9">
                  <c:v>3789</c:v>
                </c:pt>
                <c:pt idx="10">
                  <c:v>4785</c:v>
                </c:pt>
                <c:pt idx="11">
                  <c:v>5467</c:v>
                </c:pt>
                <c:pt idx="12">
                  <c:v>916</c:v>
                </c:pt>
                <c:pt idx="13">
                  <c:v>790</c:v>
                </c:pt>
                <c:pt idx="14">
                  <c:v>5169</c:v>
                </c:pt>
                <c:pt idx="15">
                  <c:v>6448</c:v>
                </c:pt>
                <c:pt idx="16">
                  <c:v>5720</c:v>
                </c:pt>
                <c:pt idx="17">
                  <c:v>6237</c:v>
                </c:pt>
                <c:pt idx="18">
                  <c:v>5563</c:v>
                </c:pt>
                <c:pt idx="19">
                  <c:v>819</c:v>
                </c:pt>
                <c:pt idx="20">
                  <c:v>852</c:v>
                </c:pt>
                <c:pt idx="21">
                  <c:v>5235</c:v>
                </c:pt>
                <c:pt idx="22">
                  <c:v>4961</c:v>
                </c:pt>
                <c:pt idx="23">
                  <c:v>4855</c:v>
                </c:pt>
                <c:pt idx="24">
                  <c:v>4278</c:v>
                </c:pt>
                <c:pt idx="25">
                  <c:v>3307</c:v>
                </c:pt>
                <c:pt idx="26">
                  <c:v>1010</c:v>
                </c:pt>
                <c:pt idx="27">
                  <c:v>862</c:v>
                </c:pt>
                <c:pt idx="28">
                  <c:v>3527</c:v>
                </c:pt>
                <c:pt idx="29">
                  <c:v>4206</c:v>
                </c:pt>
                <c:pt idx="30">
                  <c:v>4467</c:v>
                </c:pt>
                <c:pt idx="31">
                  <c:v>5044</c:v>
                </c:pt>
                <c:pt idx="32">
                  <c:v>5756</c:v>
                </c:pt>
                <c:pt idx="33">
                  <c:v>573</c:v>
                </c:pt>
                <c:pt idx="34">
                  <c:v>516</c:v>
                </c:pt>
                <c:pt idx="35">
                  <c:v>5174</c:v>
                </c:pt>
                <c:pt idx="36">
                  <c:v>6287</c:v>
                </c:pt>
                <c:pt idx="37">
                  <c:v>5896</c:v>
                </c:pt>
                <c:pt idx="38">
                  <c:v>6573</c:v>
                </c:pt>
                <c:pt idx="39">
                  <c:v>5805</c:v>
                </c:pt>
                <c:pt idx="40">
                  <c:v>728</c:v>
                </c:pt>
                <c:pt idx="41">
                  <c:v>696</c:v>
                </c:pt>
                <c:pt idx="42">
                  <c:v>4896</c:v>
                </c:pt>
                <c:pt idx="43">
                  <c:v>4356</c:v>
                </c:pt>
                <c:pt idx="44">
                  <c:v>4254</c:v>
                </c:pt>
                <c:pt idx="45">
                  <c:v>4573</c:v>
                </c:pt>
                <c:pt idx="46">
                  <c:v>4238</c:v>
                </c:pt>
                <c:pt idx="47">
                  <c:v>855</c:v>
                </c:pt>
                <c:pt idx="48">
                  <c:v>372</c:v>
                </c:pt>
                <c:pt idx="49">
                  <c:v>3564</c:v>
                </c:pt>
                <c:pt idx="50">
                  <c:v>2966</c:v>
                </c:pt>
                <c:pt idx="51">
                  <c:v>2757</c:v>
                </c:pt>
                <c:pt idx="52">
                  <c:v>3015</c:v>
                </c:pt>
                <c:pt idx="53">
                  <c:v>3237</c:v>
                </c:pt>
                <c:pt idx="54">
                  <c:v>491</c:v>
                </c:pt>
                <c:pt idx="55">
                  <c:v>212</c:v>
                </c:pt>
                <c:pt idx="56">
                  <c:v>2419</c:v>
                </c:pt>
                <c:pt idx="57">
                  <c:v>3248</c:v>
                </c:pt>
                <c:pt idx="58">
                  <c:v>3166</c:v>
                </c:pt>
                <c:pt idx="59">
                  <c:v>3871</c:v>
                </c:pt>
                <c:pt idx="60">
                  <c:v>3474</c:v>
                </c:pt>
                <c:pt idx="61">
                  <c:v>312</c:v>
                </c:pt>
                <c:pt idx="62">
                  <c:v>241</c:v>
                </c:pt>
                <c:pt idx="63">
                  <c:v>2901</c:v>
                </c:pt>
                <c:pt idx="64">
                  <c:v>3265</c:v>
                </c:pt>
                <c:pt idx="65">
                  <c:v>3331</c:v>
                </c:pt>
                <c:pt idx="66">
                  <c:v>2937</c:v>
                </c:pt>
                <c:pt idx="67">
                  <c:v>3604</c:v>
                </c:pt>
                <c:pt idx="68">
                  <c:v>689</c:v>
                </c:pt>
                <c:pt idx="69">
                  <c:v>531</c:v>
                </c:pt>
                <c:pt idx="70">
                  <c:v>2657</c:v>
                </c:pt>
                <c:pt idx="71">
                  <c:v>2930</c:v>
                </c:pt>
                <c:pt idx="72">
                  <c:v>3259</c:v>
                </c:pt>
                <c:pt idx="73">
                  <c:v>4210</c:v>
                </c:pt>
                <c:pt idx="74">
                  <c:v>3981</c:v>
                </c:pt>
                <c:pt idx="75">
                  <c:v>776</c:v>
                </c:pt>
                <c:pt idx="76">
                  <c:v>785</c:v>
                </c:pt>
                <c:pt idx="77">
                  <c:v>2909</c:v>
                </c:pt>
                <c:pt idx="78">
                  <c:v>3694</c:v>
                </c:pt>
                <c:pt idx="79">
                  <c:v>3729</c:v>
                </c:pt>
                <c:pt idx="80">
                  <c:v>3728</c:v>
                </c:pt>
                <c:pt idx="81">
                  <c:v>4400</c:v>
                </c:pt>
                <c:pt idx="82">
                  <c:v>1035</c:v>
                </c:pt>
                <c:pt idx="83">
                  <c:v>657</c:v>
                </c:pt>
                <c:pt idx="84">
                  <c:v>2934</c:v>
                </c:pt>
                <c:pt idx="85">
                  <c:v>3002</c:v>
                </c:pt>
                <c:pt idx="86">
                  <c:v>2969</c:v>
                </c:pt>
                <c:pt idx="87">
                  <c:v>3350</c:v>
                </c:pt>
                <c:pt idx="88">
                  <c:v>3896</c:v>
                </c:pt>
                <c:pt idx="89">
                  <c:v>974</c:v>
                </c:pt>
                <c:pt idx="90">
                  <c:v>633</c:v>
                </c:pt>
                <c:pt idx="91">
                  <c:v>2737</c:v>
                </c:pt>
                <c:pt idx="92">
                  <c:v>2971</c:v>
                </c:pt>
                <c:pt idx="93">
                  <c:v>3156</c:v>
                </c:pt>
                <c:pt idx="94">
                  <c:v>3576</c:v>
                </c:pt>
                <c:pt idx="95">
                  <c:v>1217</c:v>
                </c:pt>
                <c:pt idx="96">
                  <c:v>895</c:v>
                </c:pt>
                <c:pt idx="97">
                  <c:v>505</c:v>
                </c:pt>
                <c:pt idx="98">
                  <c:v>395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89-4C9C-B7C5-E0F5167E1F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8959608546047486"/>
          <c:y val="2.8124998269869694E-2"/>
          <c:w val="0.38214875508689805"/>
          <c:h val="5.0352236075772883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350043996456476E-2"/>
          <c:y val="2.504305948307951E-2"/>
          <c:w val="0.93049539712554163"/>
          <c:h val="0.8190361208762229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Muži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Sheet1!$C$2:$CW$2</c:f>
              <c:numCache>
                <c:formatCode>General</c:formatCode>
                <c:ptCount val="99"/>
                <c:pt idx="0">
                  <c:v>128</c:v>
                </c:pt>
                <c:pt idx="1">
                  <c:v>200</c:v>
                </c:pt>
                <c:pt idx="2">
                  <c:v>211</c:v>
                </c:pt>
                <c:pt idx="3">
                  <c:v>127</c:v>
                </c:pt>
                <c:pt idx="4">
                  <c:v>8</c:v>
                </c:pt>
                <c:pt idx="5">
                  <c:v>23</c:v>
                </c:pt>
                <c:pt idx="6">
                  <c:v>18</c:v>
                </c:pt>
                <c:pt idx="7">
                  <c:v>111</c:v>
                </c:pt>
                <c:pt idx="8">
                  <c:v>159</c:v>
                </c:pt>
                <c:pt idx="9">
                  <c:v>250</c:v>
                </c:pt>
                <c:pt idx="10">
                  <c:v>550</c:v>
                </c:pt>
                <c:pt idx="11">
                  <c:v>866</c:v>
                </c:pt>
                <c:pt idx="12">
                  <c:v>288</c:v>
                </c:pt>
                <c:pt idx="13">
                  <c:v>251</c:v>
                </c:pt>
                <c:pt idx="14">
                  <c:v>1020</c:v>
                </c:pt>
                <c:pt idx="15">
                  <c:v>1992</c:v>
                </c:pt>
                <c:pt idx="16">
                  <c:v>2417</c:v>
                </c:pt>
                <c:pt idx="17">
                  <c:v>2719</c:v>
                </c:pt>
                <c:pt idx="18">
                  <c:v>2624</c:v>
                </c:pt>
                <c:pt idx="19">
                  <c:v>804</c:v>
                </c:pt>
                <c:pt idx="20">
                  <c:v>718</c:v>
                </c:pt>
                <c:pt idx="21">
                  <c:v>2708</c:v>
                </c:pt>
                <c:pt idx="22">
                  <c:v>3011</c:v>
                </c:pt>
                <c:pt idx="23">
                  <c:v>3216</c:v>
                </c:pt>
                <c:pt idx="24">
                  <c:v>4060</c:v>
                </c:pt>
                <c:pt idx="25">
                  <c:v>4075</c:v>
                </c:pt>
                <c:pt idx="26">
                  <c:v>943</c:v>
                </c:pt>
                <c:pt idx="27">
                  <c:v>688</c:v>
                </c:pt>
                <c:pt idx="28">
                  <c:v>2678</c:v>
                </c:pt>
                <c:pt idx="29">
                  <c:v>2922</c:v>
                </c:pt>
                <c:pt idx="30">
                  <c:v>2581</c:v>
                </c:pt>
                <c:pt idx="31">
                  <c:v>2229</c:v>
                </c:pt>
                <c:pt idx="32">
                  <c:v>2261</c:v>
                </c:pt>
                <c:pt idx="33">
                  <c:v>395</c:v>
                </c:pt>
                <c:pt idx="34">
                  <c:v>427</c:v>
                </c:pt>
                <c:pt idx="35">
                  <c:v>1842</c:v>
                </c:pt>
                <c:pt idx="36">
                  <c:v>2451</c:v>
                </c:pt>
                <c:pt idx="37">
                  <c:v>3192</c:v>
                </c:pt>
                <c:pt idx="38">
                  <c:v>3599</c:v>
                </c:pt>
                <c:pt idx="39">
                  <c:v>3184</c:v>
                </c:pt>
                <c:pt idx="40">
                  <c:v>873</c:v>
                </c:pt>
                <c:pt idx="41">
                  <c:v>861</c:v>
                </c:pt>
                <c:pt idx="42">
                  <c:v>3359</c:v>
                </c:pt>
                <c:pt idx="43">
                  <c:v>4226</c:v>
                </c:pt>
                <c:pt idx="44">
                  <c:v>4580</c:v>
                </c:pt>
                <c:pt idx="45">
                  <c:v>5953</c:v>
                </c:pt>
                <c:pt idx="46">
                  <c:v>5620</c:v>
                </c:pt>
                <c:pt idx="47">
                  <c:v>1173</c:v>
                </c:pt>
                <c:pt idx="48">
                  <c:v>675</c:v>
                </c:pt>
                <c:pt idx="49">
                  <c:v>3995</c:v>
                </c:pt>
                <c:pt idx="50">
                  <c:v>4758</c:v>
                </c:pt>
                <c:pt idx="51">
                  <c:v>5258</c:v>
                </c:pt>
                <c:pt idx="52">
                  <c:v>6104</c:v>
                </c:pt>
                <c:pt idx="53">
                  <c:v>5393</c:v>
                </c:pt>
                <c:pt idx="54">
                  <c:v>931</c:v>
                </c:pt>
                <c:pt idx="55">
                  <c:v>663</c:v>
                </c:pt>
                <c:pt idx="56">
                  <c:v>5053</c:v>
                </c:pt>
                <c:pt idx="57">
                  <c:v>5872</c:v>
                </c:pt>
                <c:pt idx="58">
                  <c:v>6064</c:v>
                </c:pt>
                <c:pt idx="59">
                  <c:v>7113</c:v>
                </c:pt>
                <c:pt idx="60">
                  <c:v>6484</c:v>
                </c:pt>
                <c:pt idx="61">
                  <c:v>1166</c:v>
                </c:pt>
                <c:pt idx="62">
                  <c:v>919</c:v>
                </c:pt>
                <c:pt idx="63">
                  <c:v>7046</c:v>
                </c:pt>
                <c:pt idx="64">
                  <c:v>8811</c:v>
                </c:pt>
                <c:pt idx="65">
                  <c:v>10701</c:v>
                </c:pt>
                <c:pt idx="66">
                  <c:v>11912</c:v>
                </c:pt>
                <c:pt idx="67">
                  <c:v>10669</c:v>
                </c:pt>
                <c:pt idx="68">
                  <c:v>4459</c:v>
                </c:pt>
                <c:pt idx="69">
                  <c:v>4301</c:v>
                </c:pt>
                <c:pt idx="70">
                  <c:v>11712</c:v>
                </c:pt>
                <c:pt idx="71">
                  <c:v>14552</c:v>
                </c:pt>
                <c:pt idx="72">
                  <c:v>16701</c:v>
                </c:pt>
                <c:pt idx="73">
                  <c:v>18147</c:v>
                </c:pt>
                <c:pt idx="74">
                  <c:v>16155</c:v>
                </c:pt>
                <c:pt idx="75">
                  <c:v>6533</c:v>
                </c:pt>
                <c:pt idx="76">
                  <c:v>4735</c:v>
                </c:pt>
                <c:pt idx="77">
                  <c:v>13243</c:v>
                </c:pt>
                <c:pt idx="78">
                  <c:v>17126</c:v>
                </c:pt>
                <c:pt idx="79">
                  <c:v>17475</c:v>
                </c:pt>
                <c:pt idx="80">
                  <c:v>18070</c:v>
                </c:pt>
                <c:pt idx="81">
                  <c:v>16299</c:v>
                </c:pt>
                <c:pt idx="82">
                  <c:v>6023</c:v>
                </c:pt>
                <c:pt idx="83">
                  <c:v>3137</c:v>
                </c:pt>
                <c:pt idx="84">
                  <c:v>13123</c:v>
                </c:pt>
                <c:pt idx="85">
                  <c:v>14267</c:v>
                </c:pt>
                <c:pt idx="86">
                  <c:v>15579</c:v>
                </c:pt>
                <c:pt idx="87">
                  <c:v>16043</c:v>
                </c:pt>
                <c:pt idx="88">
                  <c:v>14412</c:v>
                </c:pt>
                <c:pt idx="89">
                  <c:v>4692</c:v>
                </c:pt>
                <c:pt idx="90">
                  <c:v>3392</c:v>
                </c:pt>
                <c:pt idx="91">
                  <c:v>14263</c:v>
                </c:pt>
                <c:pt idx="92">
                  <c:v>16592</c:v>
                </c:pt>
                <c:pt idx="93">
                  <c:v>17765</c:v>
                </c:pt>
                <c:pt idx="94">
                  <c:v>20323</c:v>
                </c:pt>
                <c:pt idx="95">
                  <c:v>7142</c:v>
                </c:pt>
                <c:pt idx="96">
                  <c:v>5248</c:v>
                </c:pt>
                <c:pt idx="97">
                  <c:v>3806</c:v>
                </c:pt>
                <c:pt idx="98">
                  <c:v>3157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BF-44C2-B4E6-7915A96CFEC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Ženy</c:v>
                </c:pt>
              </c:strCache>
            </c:strRef>
          </c:tx>
          <c:spPr>
            <a:solidFill>
              <a:srgbClr val="FF99FF"/>
            </a:solidFill>
            <a:ln>
              <a:noFill/>
            </a:ln>
            <a:effectLst/>
          </c:spPr>
          <c:invertIfNegative val="0"/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Sheet1!$C$3:$CW$3</c:f>
              <c:numCache>
                <c:formatCode>General</c:formatCode>
                <c:ptCount val="99"/>
                <c:pt idx="0">
                  <c:v>167</c:v>
                </c:pt>
                <c:pt idx="1">
                  <c:v>395</c:v>
                </c:pt>
                <c:pt idx="2">
                  <c:v>369</c:v>
                </c:pt>
                <c:pt idx="3">
                  <c:v>201</c:v>
                </c:pt>
                <c:pt idx="4">
                  <c:v>7</c:v>
                </c:pt>
                <c:pt idx="5">
                  <c:v>42</c:v>
                </c:pt>
                <c:pt idx="6">
                  <c:v>27</c:v>
                </c:pt>
                <c:pt idx="7">
                  <c:v>157</c:v>
                </c:pt>
                <c:pt idx="8">
                  <c:v>159</c:v>
                </c:pt>
                <c:pt idx="9">
                  <c:v>269</c:v>
                </c:pt>
                <c:pt idx="10">
                  <c:v>920</c:v>
                </c:pt>
                <c:pt idx="11">
                  <c:v>1723</c:v>
                </c:pt>
                <c:pt idx="12">
                  <c:v>403</c:v>
                </c:pt>
                <c:pt idx="13">
                  <c:v>305</c:v>
                </c:pt>
                <c:pt idx="14">
                  <c:v>1429</c:v>
                </c:pt>
                <c:pt idx="15">
                  <c:v>2779</c:v>
                </c:pt>
                <c:pt idx="16">
                  <c:v>3546</c:v>
                </c:pt>
                <c:pt idx="17">
                  <c:v>4451</c:v>
                </c:pt>
                <c:pt idx="18">
                  <c:v>4343</c:v>
                </c:pt>
                <c:pt idx="19">
                  <c:v>1469</c:v>
                </c:pt>
                <c:pt idx="20">
                  <c:v>1293</c:v>
                </c:pt>
                <c:pt idx="21">
                  <c:v>4766</c:v>
                </c:pt>
                <c:pt idx="22">
                  <c:v>5620</c:v>
                </c:pt>
                <c:pt idx="23">
                  <c:v>6593</c:v>
                </c:pt>
                <c:pt idx="24">
                  <c:v>7551</c:v>
                </c:pt>
                <c:pt idx="25">
                  <c:v>7445</c:v>
                </c:pt>
                <c:pt idx="26">
                  <c:v>1806</c:v>
                </c:pt>
                <c:pt idx="27">
                  <c:v>1150</c:v>
                </c:pt>
                <c:pt idx="28">
                  <c:v>4957</c:v>
                </c:pt>
                <c:pt idx="29">
                  <c:v>5592</c:v>
                </c:pt>
                <c:pt idx="30">
                  <c:v>4809</c:v>
                </c:pt>
                <c:pt idx="31">
                  <c:v>4066</c:v>
                </c:pt>
                <c:pt idx="32">
                  <c:v>4067</c:v>
                </c:pt>
                <c:pt idx="33">
                  <c:v>646</c:v>
                </c:pt>
                <c:pt idx="34">
                  <c:v>666</c:v>
                </c:pt>
                <c:pt idx="35">
                  <c:v>2870</c:v>
                </c:pt>
                <c:pt idx="36">
                  <c:v>3603</c:v>
                </c:pt>
                <c:pt idx="37">
                  <c:v>4306</c:v>
                </c:pt>
                <c:pt idx="38">
                  <c:v>5587</c:v>
                </c:pt>
                <c:pt idx="39">
                  <c:v>5395</c:v>
                </c:pt>
                <c:pt idx="40">
                  <c:v>1280</c:v>
                </c:pt>
                <c:pt idx="41">
                  <c:v>1510</c:v>
                </c:pt>
                <c:pt idx="42">
                  <c:v>5643</c:v>
                </c:pt>
                <c:pt idx="43">
                  <c:v>7019</c:v>
                </c:pt>
                <c:pt idx="44">
                  <c:v>8507</c:v>
                </c:pt>
                <c:pt idx="45">
                  <c:v>10438</c:v>
                </c:pt>
                <c:pt idx="46">
                  <c:v>10268</c:v>
                </c:pt>
                <c:pt idx="47">
                  <c:v>2193</c:v>
                </c:pt>
                <c:pt idx="48">
                  <c:v>1147</c:v>
                </c:pt>
                <c:pt idx="49">
                  <c:v>7070</c:v>
                </c:pt>
                <c:pt idx="50">
                  <c:v>8931</c:v>
                </c:pt>
                <c:pt idx="51">
                  <c:v>9121</c:v>
                </c:pt>
                <c:pt idx="52">
                  <c:v>10308</c:v>
                </c:pt>
                <c:pt idx="53">
                  <c:v>9390</c:v>
                </c:pt>
                <c:pt idx="54">
                  <c:v>1526</c:v>
                </c:pt>
                <c:pt idx="55">
                  <c:v>1086</c:v>
                </c:pt>
                <c:pt idx="56">
                  <c:v>7858</c:v>
                </c:pt>
                <c:pt idx="57">
                  <c:v>9584</c:v>
                </c:pt>
                <c:pt idx="58">
                  <c:v>9602</c:v>
                </c:pt>
                <c:pt idx="59">
                  <c:v>11317</c:v>
                </c:pt>
                <c:pt idx="60">
                  <c:v>10289</c:v>
                </c:pt>
                <c:pt idx="61">
                  <c:v>1886</c:v>
                </c:pt>
                <c:pt idx="62">
                  <c:v>1630</c:v>
                </c:pt>
                <c:pt idx="63">
                  <c:v>11948</c:v>
                </c:pt>
                <c:pt idx="64">
                  <c:v>17202</c:v>
                </c:pt>
                <c:pt idx="65">
                  <c:v>19713</c:v>
                </c:pt>
                <c:pt idx="66">
                  <c:v>21519</c:v>
                </c:pt>
                <c:pt idx="67">
                  <c:v>18534</c:v>
                </c:pt>
                <c:pt idx="68">
                  <c:v>7442</c:v>
                </c:pt>
                <c:pt idx="69">
                  <c:v>7080</c:v>
                </c:pt>
                <c:pt idx="70">
                  <c:v>19048</c:v>
                </c:pt>
                <c:pt idx="71">
                  <c:v>23697</c:v>
                </c:pt>
                <c:pt idx="72">
                  <c:v>26814</c:v>
                </c:pt>
                <c:pt idx="73">
                  <c:v>29108</c:v>
                </c:pt>
                <c:pt idx="74">
                  <c:v>25340</c:v>
                </c:pt>
                <c:pt idx="75">
                  <c:v>10599</c:v>
                </c:pt>
                <c:pt idx="76">
                  <c:v>7321</c:v>
                </c:pt>
                <c:pt idx="77">
                  <c:v>19562</c:v>
                </c:pt>
                <c:pt idx="78">
                  <c:v>26759</c:v>
                </c:pt>
                <c:pt idx="79">
                  <c:v>25109</c:v>
                </c:pt>
                <c:pt idx="80">
                  <c:v>26540</c:v>
                </c:pt>
                <c:pt idx="81">
                  <c:v>25210</c:v>
                </c:pt>
                <c:pt idx="82">
                  <c:v>9292</c:v>
                </c:pt>
                <c:pt idx="83">
                  <c:v>4870</c:v>
                </c:pt>
                <c:pt idx="84">
                  <c:v>19456</c:v>
                </c:pt>
                <c:pt idx="85">
                  <c:v>20981</c:v>
                </c:pt>
                <c:pt idx="86">
                  <c:v>22485</c:v>
                </c:pt>
                <c:pt idx="87">
                  <c:v>23211</c:v>
                </c:pt>
                <c:pt idx="88">
                  <c:v>22150</c:v>
                </c:pt>
                <c:pt idx="89">
                  <c:v>6972</c:v>
                </c:pt>
                <c:pt idx="90">
                  <c:v>5275</c:v>
                </c:pt>
                <c:pt idx="91">
                  <c:v>21449</c:v>
                </c:pt>
                <c:pt idx="92">
                  <c:v>25302</c:v>
                </c:pt>
                <c:pt idx="93">
                  <c:v>26912</c:v>
                </c:pt>
                <c:pt idx="94">
                  <c:v>30185</c:v>
                </c:pt>
                <c:pt idx="95">
                  <c:v>10343</c:v>
                </c:pt>
                <c:pt idx="96">
                  <c:v>7806</c:v>
                </c:pt>
                <c:pt idx="97">
                  <c:v>6295</c:v>
                </c:pt>
                <c:pt idx="98">
                  <c:v>4605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BF-44C2-B4E6-7915A96CFE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74717021627987"/>
          <c:y val="4.9218746972271965E-2"/>
          <c:w val="0.48361941282181997"/>
          <c:h val="5.03522360757728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Hlavní město Praha</c:v>
                </c:pt>
                <c:pt idx="2">
                  <c:v>Kraj Vysočina</c:v>
                </c:pt>
                <c:pt idx="3">
                  <c:v>Liberecký kraj</c:v>
                </c:pt>
                <c:pt idx="4">
                  <c:v>Středočeský kraj</c:v>
                </c:pt>
                <c:pt idx="5">
                  <c:v>Královéhradecký kraj</c:v>
                </c:pt>
                <c:pt idx="6">
                  <c:v>Jihočeský kraj</c:v>
                </c:pt>
                <c:pt idx="7">
                  <c:v>Ústecký kraj</c:v>
                </c:pt>
                <c:pt idx="8">
                  <c:v>ČR</c:v>
                </c:pt>
                <c:pt idx="9">
                  <c:v>Olomoucký kraj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Karlovarský kraj</c:v>
                </c:pt>
                <c:pt idx="13">
                  <c:v>Zlínský kraj</c:v>
                </c:pt>
                <c:pt idx="14">
                  <c:v>Moravskoslezský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82.978723404255319</c:v>
                </c:pt>
                <c:pt idx="1">
                  <c:v>80.61469265367316</c:v>
                </c:pt>
                <c:pt idx="2">
                  <c:v>80.26315789473685</c:v>
                </c:pt>
                <c:pt idx="3">
                  <c:v>77.957860615883305</c:v>
                </c:pt>
                <c:pt idx="4">
                  <c:v>77.617439361375489</c:v>
                </c:pt>
                <c:pt idx="5">
                  <c:v>77.461139896373055</c:v>
                </c:pt>
                <c:pt idx="6">
                  <c:v>77.441745166088253</c:v>
                </c:pt>
                <c:pt idx="7">
                  <c:v>77.332681973619927</c:v>
                </c:pt>
                <c:pt idx="8">
                  <c:v>77.285309943703155</c:v>
                </c:pt>
                <c:pt idx="9">
                  <c:v>77.144181733889667</c:v>
                </c:pt>
                <c:pt idx="10">
                  <c:v>77.092099111734456</c:v>
                </c:pt>
                <c:pt idx="11">
                  <c:v>75.351591413767579</c:v>
                </c:pt>
                <c:pt idx="12">
                  <c:v>74.355300859598856</c:v>
                </c:pt>
                <c:pt idx="13">
                  <c:v>73.881095524382104</c:v>
                </c:pt>
                <c:pt idx="14">
                  <c:v>71.544715447154474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Hlavní město Praha</c:v>
                </c:pt>
                <c:pt idx="2">
                  <c:v>Ústecký kraj</c:v>
                </c:pt>
                <c:pt idx="3">
                  <c:v>Středočeský kraj</c:v>
                </c:pt>
                <c:pt idx="4">
                  <c:v>Karlovarský kraj</c:v>
                </c:pt>
                <c:pt idx="5">
                  <c:v>Plzeňský kraj</c:v>
                </c:pt>
                <c:pt idx="6">
                  <c:v>Jihomoravský kraj</c:v>
                </c:pt>
                <c:pt idx="7">
                  <c:v>Jihočeský kraj</c:v>
                </c:pt>
                <c:pt idx="8">
                  <c:v>ČR</c:v>
                </c:pt>
                <c:pt idx="9">
                  <c:v>Královéhradecký kraj</c:v>
                </c:pt>
                <c:pt idx="10">
                  <c:v>Liberecký kraj</c:v>
                </c:pt>
                <c:pt idx="11">
                  <c:v>Pardubický kraj</c:v>
                </c:pt>
                <c:pt idx="12">
                  <c:v>Olomoucký kraj</c:v>
                </c:pt>
                <c:pt idx="13">
                  <c:v>Zlínský kraj</c:v>
                </c:pt>
                <c:pt idx="14">
                  <c:v>Moravskoslezský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69.714290000000005</c:v>
                </c:pt>
                <c:pt idx="1">
                  <c:v>69.322980000000001</c:v>
                </c:pt>
                <c:pt idx="2">
                  <c:v>68.150840000000002</c:v>
                </c:pt>
                <c:pt idx="3">
                  <c:v>67.960809999999995</c:v>
                </c:pt>
                <c:pt idx="4">
                  <c:v>66.952179999999998</c:v>
                </c:pt>
                <c:pt idx="5">
                  <c:v>65.062640000000002</c:v>
                </c:pt>
                <c:pt idx="6">
                  <c:v>63.94276</c:v>
                </c:pt>
                <c:pt idx="7">
                  <c:v>63.88664</c:v>
                </c:pt>
                <c:pt idx="8">
                  <c:v>63.411700000000003</c:v>
                </c:pt>
                <c:pt idx="9">
                  <c:v>62.88447</c:v>
                </c:pt>
                <c:pt idx="10">
                  <c:v>60.255009999999999</c:v>
                </c:pt>
                <c:pt idx="11">
                  <c:v>57.966830000000002</c:v>
                </c:pt>
                <c:pt idx="12">
                  <c:v>56.458329999999997</c:v>
                </c:pt>
                <c:pt idx="13">
                  <c:v>56.234940000000002</c:v>
                </c:pt>
                <c:pt idx="14">
                  <c:v>54.699179999999998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8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829055639894149E-2"/>
          <c:y val="2.7386809338901984E-2"/>
          <c:w val="0.68638142429040616"/>
          <c:h val="0.8190361208762229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2. dávka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do 29</c:v>
                </c:pt>
                <c:pt idx="1">
                  <c:v>30–34</c:v>
                </c:pt>
                <c:pt idx="2">
                  <c:v>35–39</c:v>
                </c:pt>
                <c:pt idx="3">
                  <c:v>40–44</c:v>
                </c:pt>
                <c:pt idx="4">
                  <c:v>45–49</c:v>
                </c:pt>
                <c:pt idx="5">
                  <c:v>50–54</c:v>
                </c:pt>
                <c:pt idx="6">
                  <c:v>55–59</c:v>
                </c:pt>
                <c:pt idx="7">
                  <c:v>60–64</c:v>
                </c:pt>
                <c:pt idx="8">
                  <c:v>65–69</c:v>
                </c:pt>
                <c:pt idx="9">
                  <c:v>70–74</c:v>
                </c:pt>
                <c:pt idx="10">
                  <c:v>75–79</c:v>
                </c:pt>
                <c:pt idx="11">
                  <c:v>80+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2758</c:v>
                </c:pt>
                <c:pt idx="1">
                  <c:v>3765</c:v>
                </c:pt>
                <c:pt idx="2">
                  <c:v>3941</c:v>
                </c:pt>
                <c:pt idx="3">
                  <c:v>3792</c:v>
                </c:pt>
                <c:pt idx="4">
                  <c:v>3694</c:v>
                </c:pt>
                <c:pt idx="5">
                  <c:v>4277</c:v>
                </c:pt>
                <c:pt idx="6">
                  <c:v>3313</c:v>
                </c:pt>
                <c:pt idx="7">
                  <c:v>4000</c:v>
                </c:pt>
                <c:pt idx="8">
                  <c:v>4869</c:v>
                </c:pt>
                <c:pt idx="9">
                  <c:v>2672</c:v>
                </c:pt>
                <c:pt idx="10">
                  <c:v>1374</c:v>
                </c:pt>
                <c:pt idx="11">
                  <c:v>930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90-4FE0-94E8-98E244D501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1. dávka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do 29</c:v>
                </c:pt>
                <c:pt idx="1">
                  <c:v>30–34</c:v>
                </c:pt>
                <c:pt idx="2">
                  <c:v>35–39</c:v>
                </c:pt>
                <c:pt idx="3">
                  <c:v>40–44</c:v>
                </c:pt>
                <c:pt idx="4">
                  <c:v>45–49</c:v>
                </c:pt>
                <c:pt idx="5">
                  <c:v>50–54</c:v>
                </c:pt>
                <c:pt idx="6">
                  <c:v>55–59</c:v>
                </c:pt>
                <c:pt idx="7">
                  <c:v>60–64</c:v>
                </c:pt>
                <c:pt idx="8">
                  <c:v>65–69</c:v>
                </c:pt>
                <c:pt idx="9">
                  <c:v>70–74</c:v>
                </c:pt>
                <c:pt idx="10">
                  <c:v>75–79</c:v>
                </c:pt>
                <c:pt idx="11">
                  <c:v>80+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371</c:v>
                </c:pt>
                <c:pt idx="1">
                  <c:v>626</c:v>
                </c:pt>
                <c:pt idx="2">
                  <c:v>615</c:v>
                </c:pt>
                <c:pt idx="3">
                  <c:v>476</c:v>
                </c:pt>
                <c:pt idx="4">
                  <c:v>480</c:v>
                </c:pt>
                <c:pt idx="5">
                  <c:v>533</c:v>
                </c:pt>
                <c:pt idx="6">
                  <c:v>426</c:v>
                </c:pt>
                <c:pt idx="7">
                  <c:v>482</c:v>
                </c:pt>
                <c:pt idx="8">
                  <c:v>670</c:v>
                </c:pt>
                <c:pt idx="9">
                  <c:v>692</c:v>
                </c:pt>
                <c:pt idx="10">
                  <c:v>584</c:v>
                </c:pt>
                <c:pt idx="11">
                  <c:v>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90-4FE0-94E8-98E244D501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není vakcinován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do 29</c:v>
                </c:pt>
                <c:pt idx="1">
                  <c:v>30–34</c:v>
                </c:pt>
                <c:pt idx="2">
                  <c:v>35–39</c:v>
                </c:pt>
                <c:pt idx="3">
                  <c:v>40–44</c:v>
                </c:pt>
                <c:pt idx="4">
                  <c:v>45–49</c:v>
                </c:pt>
                <c:pt idx="5">
                  <c:v>50–54</c:v>
                </c:pt>
                <c:pt idx="6">
                  <c:v>55–59</c:v>
                </c:pt>
                <c:pt idx="7">
                  <c:v>60–64</c:v>
                </c:pt>
                <c:pt idx="8">
                  <c:v>65–69</c:v>
                </c:pt>
                <c:pt idx="9">
                  <c:v>70–74</c:v>
                </c:pt>
                <c:pt idx="10">
                  <c:v>75–79</c:v>
                </c:pt>
                <c:pt idx="11">
                  <c:v>80+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2828</c:v>
                </c:pt>
                <c:pt idx="1">
                  <c:v>4870</c:v>
                </c:pt>
                <c:pt idx="2">
                  <c:v>4292</c:v>
                </c:pt>
                <c:pt idx="3">
                  <c:v>2546</c:v>
                </c:pt>
                <c:pt idx="4">
                  <c:v>2111</c:v>
                </c:pt>
                <c:pt idx="5">
                  <c:v>2360</c:v>
                </c:pt>
                <c:pt idx="6">
                  <c:v>1485</c:v>
                </c:pt>
                <c:pt idx="7">
                  <c:v>1451</c:v>
                </c:pt>
                <c:pt idx="8">
                  <c:v>2307</c:v>
                </c:pt>
                <c:pt idx="9">
                  <c:v>1257</c:v>
                </c:pt>
                <c:pt idx="10">
                  <c:v>705</c:v>
                </c:pt>
                <c:pt idx="11">
                  <c:v>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D-E790-4FE0-94E8-98E244D501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1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441079446047168"/>
          <c:y val="0.39462546485268107"/>
          <c:w val="0.19696011156640403"/>
          <c:h val="0.1732702898164343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+mn-lt"/>
        </a:defRPr>
      </a:pPr>
      <a:endParaRPr lang="cs-CZ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829055639894149E-2"/>
          <c:y val="2.7386809338901984E-2"/>
          <c:w val="0.68638142429040616"/>
          <c:h val="0.8190361208762229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2. dávka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1773</c:v>
                </c:pt>
                <c:pt idx="1">
                  <c:v>2605</c:v>
                </c:pt>
                <c:pt idx="2">
                  <c:v>3264</c:v>
                </c:pt>
                <c:pt idx="3">
                  <c:v>5595</c:v>
                </c:pt>
                <c:pt idx="4">
                  <c:v>8158</c:v>
                </c:pt>
                <c:pt idx="5">
                  <c:v>11852</c:v>
                </c:pt>
                <c:pt idx="6">
                  <c:v>8111</c:v>
                </c:pt>
                <c:pt idx="7">
                  <c:v>7591</c:v>
                </c:pt>
                <c:pt idx="8">
                  <c:v>5678</c:v>
                </c:pt>
                <c:pt idx="9">
                  <c:v>2842</c:v>
                </c:pt>
                <c:pt idx="10">
                  <c:v>1072</c:v>
                </c:pt>
                <c:pt idx="11">
                  <c:v>383</c:v>
                </c:pt>
                <c:pt idx="12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90-4FE0-94E8-98E244D501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1. dávka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826</c:v>
                </c:pt>
                <c:pt idx="1">
                  <c:v>807</c:v>
                </c:pt>
                <c:pt idx="2">
                  <c:v>1034</c:v>
                </c:pt>
                <c:pt idx="3">
                  <c:v>1440</c:v>
                </c:pt>
                <c:pt idx="4">
                  <c:v>1762</c:v>
                </c:pt>
                <c:pt idx="5">
                  <c:v>2586</c:v>
                </c:pt>
                <c:pt idx="6">
                  <c:v>1651</c:v>
                </c:pt>
                <c:pt idx="7">
                  <c:v>1573</c:v>
                </c:pt>
                <c:pt idx="8">
                  <c:v>1166</c:v>
                </c:pt>
                <c:pt idx="9">
                  <c:v>883</c:v>
                </c:pt>
                <c:pt idx="10">
                  <c:v>1067</c:v>
                </c:pt>
                <c:pt idx="11">
                  <c:v>362</c:v>
                </c:pt>
                <c:pt idx="12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90-4FE0-94E8-98E244D501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není vakcinován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4543</c:v>
                </c:pt>
                <c:pt idx="1">
                  <c:v>6612</c:v>
                </c:pt>
                <c:pt idx="2">
                  <c:v>8344</c:v>
                </c:pt>
                <c:pt idx="3">
                  <c:v>8179</c:v>
                </c:pt>
                <c:pt idx="4">
                  <c:v>6942</c:v>
                </c:pt>
                <c:pt idx="5">
                  <c:v>8290</c:v>
                </c:pt>
                <c:pt idx="6">
                  <c:v>5547</c:v>
                </c:pt>
                <c:pt idx="7">
                  <c:v>4906</c:v>
                </c:pt>
                <c:pt idx="8">
                  <c:v>5812</c:v>
                </c:pt>
                <c:pt idx="9">
                  <c:v>7096</c:v>
                </c:pt>
                <c:pt idx="10">
                  <c:v>2559</c:v>
                </c:pt>
                <c:pt idx="11">
                  <c:v>437</c:v>
                </c:pt>
                <c:pt idx="12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D-E790-4FE0-94E8-98E244D501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1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441079446047168"/>
          <c:y val="0.39462546485268107"/>
          <c:w val="0.19696011156640403"/>
          <c:h val="0.1732702898164343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+mn-lt"/>
        </a:defRPr>
      </a:pPr>
      <a:endParaRPr lang="cs-CZ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829055639894149E-2"/>
          <c:y val="2.7386809338901984E-2"/>
          <c:w val="0.68638142429040616"/>
          <c:h val="0.8190361208762229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2. dávka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1899</c:v>
                </c:pt>
                <c:pt idx="1">
                  <c:v>3819</c:v>
                </c:pt>
                <c:pt idx="2">
                  <c:v>3340</c:v>
                </c:pt>
                <c:pt idx="3">
                  <c:v>4317</c:v>
                </c:pt>
                <c:pt idx="4">
                  <c:v>6068</c:v>
                </c:pt>
                <c:pt idx="5">
                  <c:v>7010</c:v>
                </c:pt>
                <c:pt idx="6">
                  <c:v>5546</c:v>
                </c:pt>
                <c:pt idx="7">
                  <c:v>4853</c:v>
                </c:pt>
                <c:pt idx="8">
                  <c:v>3256</c:v>
                </c:pt>
                <c:pt idx="9">
                  <c:v>1672</c:v>
                </c:pt>
                <c:pt idx="10">
                  <c:v>803</c:v>
                </c:pt>
                <c:pt idx="11">
                  <c:v>268</c:v>
                </c:pt>
                <c:pt idx="12">
                  <c:v>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90-4FE0-94E8-98E244D501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1. dávka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948</c:v>
                </c:pt>
                <c:pt idx="1">
                  <c:v>1425</c:v>
                </c:pt>
                <c:pt idx="2">
                  <c:v>1200</c:v>
                </c:pt>
                <c:pt idx="3">
                  <c:v>1406</c:v>
                </c:pt>
                <c:pt idx="4">
                  <c:v>1794</c:v>
                </c:pt>
                <c:pt idx="5">
                  <c:v>2040</c:v>
                </c:pt>
                <c:pt idx="6">
                  <c:v>1505</c:v>
                </c:pt>
                <c:pt idx="7">
                  <c:v>1181</c:v>
                </c:pt>
                <c:pt idx="8">
                  <c:v>821</c:v>
                </c:pt>
                <c:pt idx="9">
                  <c:v>567</c:v>
                </c:pt>
                <c:pt idx="10">
                  <c:v>782</c:v>
                </c:pt>
                <c:pt idx="11">
                  <c:v>290</c:v>
                </c:pt>
                <c:pt idx="1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90-4FE0-94E8-98E244D501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není vakcinován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6792</c:v>
                </c:pt>
                <c:pt idx="1">
                  <c:v>10397</c:v>
                </c:pt>
                <c:pt idx="2">
                  <c:v>11251</c:v>
                </c:pt>
                <c:pt idx="3">
                  <c:v>8936</c:v>
                </c:pt>
                <c:pt idx="4">
                  <c:v>7764</c:v>
                </c:pt>
                <c:pt idx="5">
                  <c:v>7644</c:v>
                </c:pt>
                <c:pt idx="6">
                  <c:v>5586</c:v>
                </c:pt>
                <c:pt idx="7">
                  <c:v>4601</c:v>
                </c:pt>
                <c:pt idx="8">
                  <c:v>4197</c:v>
                </c:pt>
                <c:pt idx="9">
                  <c:v>4186</c:v>
                </c:pt>
                <c:pt idx="10">
                  <c:v>1654</c:v>
                </c:pt>
                <c:pt idx="11">
                  <c:v>303</c:v>
                </c:pt>
                <c:pt idx="12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D-E790-4FE0-94E8-98E244D501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1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441079446047168"/>
          <c:y val="0.39462546485268107"/>
          <c:w val="0.19696011156640403"/>
          <c:h val="0.1732702898164343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+mn-lt"/>
        </a:defRPr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813385876312507E-2"/>
          <c:y val="2.1062642868505919E-2"/>
          <c:w val="0.86437848759276137"/>
          <c:h val="0.8538315944095293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druhá dávka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Sheet1!$C$2:$CW$2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</c:v>
                </c:pt>
                <c:pt idx="20">
                  <c:v>633</c:v>
                </c:pt>
                <c:pt idx="21">
                  <c:v>2433</c:v>
                </c:pt>
                <c:pt idx="22">
                  <c:v>5131</c:v>
                </c:pt>
                <c:pt idx="23">
                  <c:v>7750</c:v>
                </c:pt>
                <c:pt idx="24">
                  <c:v>9467</c:v>
                </c:pt>
                <c:pt idx="25">
                  <c:v>10500</c:v>
                </c:pt>
                <c:pt idx="26">
                  <c:v>11364</c:v>
                </c:pt>
                <c:pt idx="27">
                  <c:v>12225</c:v>
                </c:pt>
                <c:pt idx="28">
                  <c:v>15163</c:v>
                </c:pt>
                <c:pt idx="29">
                  <c:v>19110</c:v>
                </c:pt>
                <c:pt idx="30">
                  <c:v>23585</c:v>
                </c:pt>
                <c:pt idx="31">
                  <c:v>29662</c:v>
                </c:pt>
                <c:pt idx="32">
                  <c:v>37437</c:v>
                </c:pt>
                <c:pt idx="33">
                  <c:v>38516</c:v>
                </c:pt>
                <c:pt idx="34">
                  <c:v>39653</c:v>
                </c:pt>
                <c:pt idx="35">
                  <c:v>47510</c:v>
                </c:pt>
                <c:pt idx="36">
                  <c:v>57653</c:v>
                </c:pt>
                <c:pt idx="37">
                  <c:v>68590</c:v>
                </c:pt>
                <c:pt idx="38">
                  <c:v>81480</c:v>
                </c:pt>
                <c:pt idx="39">
                  <c:v>92067</c:v>
                </c:pt>
                <c:pt idx="40">
                  <c:v>94394</c:v>
                </c:pt>
                <c:pt idx="41">
                  <c:v>96859</c:v>
                </c:pt>
                <c:pt idx="42">
                  <c:v>108175</c:v>
                </c:pt>
                <c:pt idx="43">
                  <c:v>120009</c:v>
                </c:pt>
                <c:pt idx="44">
                  <c:v>133082</c:v>
                </c:pt>
                <c:pt idx="45">
                  <c:v>149029</c:v>
                </c:pt>
                <c:pt idx="46">
                  <c:v>163626</c:v>
                </c:pt>
                <c:pt idx="47">
                  <c:v>166578</c:v>
                </c:pt>
                <c:pt idx="48">
                  <c:v>167944</c:v>
                </c:pt>
                <c:pt idx="49" formatCode="#,##0">
                  <c:v>177234</c:v>
                </c:pt>
                <c:pt idx="50" formatCode="#,##0">
                  <c:v>186143</c:v>
                </c:pt>
                <c:pt idx="51" formatCode="#,##0">
                  <c:v>194352</c:v>
                </c:pt>
                <c:pt idx="52" formatCode="#,##0">
                  <c:v>202303</c:v>
                </c:pt>
                <c:pt idx="53" formatCode="#,##0">
                  <c:v>209508</c:v>
                </c:pt>
                <c:pt idx="54" formatCode="#,##0">
                  <c:v>210670</c:v>
                </c:pt>
                <c:pt idx="55" formatCode="#,##0">
                  <c:v>211670</c:v>
                </c:pt>
                <c:pt idx="56" formatCode="#,##0">
                  <c:v>217638</c:v>
                </c:pt>
                <c:pt idx="57" formatCode="#,##0">
                  <c:v>224524</c:v>
                </c:pt>
                <c:pt idx="58" formatCode="#,##0">
                  <c:v>230496</c:v>
                </c:pt>
                <c:pt idx="59" formatCode="#,##0">
                  <c:v>235990</c:v>
                </c:pt>
                <c:pt idx="60" formatCode="#,##0">
                  <c:v>241241</c:v>
                </c:pt>
                <c:pt idx="61" formatCode="#,##0">
                  <c:v>241789</c:v>
                </c:pt>
                <c:pt idx="62" formatCode="#,##0">
                  <c:v>242328</c:v>
                </c:pt>
                <c:pt idx="63" formatCode="#,##0">
                  <c:v>245746</c:v>
                </c:pt>
                <c:pt idx="64" formatCode="#,##0">
                  <c:v>249248</c:v>
                </c:pt>
                <c:pt idx="65" formatCode="#,##0">
                  <c:v>253701</c:v>
                </c:pt>
                <c:pt idx="66" formatCode="#,##0">
                  <c:v>258272</c:v>
                </c:pt>
                <c:pt idx="67" formatCode="#,##0">
                  <c:v>263591</c:v>
                </c:pt>
                <c:pt idx="68" formatCode="#,##0">
                  <c:v>264423</c:v>
                </c:pt>
                <c:pt idx="69" formatCode="#,##0">
                  <c:v>265244</c:v>
                </c:pt>
                <c:pt idx="70" formatCode="#,##0">
                  <c:v>269966</c:v>
                </c:pt>
                <c:pt idx="71" formatCode="#,##0">
                  <c:v>276264</c:v>
                </c:pt>
                <c:pt idx="72" formatCode="#,##0">
                  <c:v>283137</c:v>
                </c:pt>
                <c:pt idx="73" formatCode="#,##0">
                  <c:v>291408</c:v>
                </c:pt>
                <c:pt idx="74" formatCode="#,##0">
                  <c:v>299741</c:v>
                </c:pt>
                <c:pt idx="75" formatCode="#,##0">
                  <c:v>301008</c:v>
                </c:pt>
                <c:pt idx="76" formatCode="#,##0">
                  <c:v>302125</c:v>
                </c:pt>
                <c:pt idx="77" formatCode="#,##0">
                  <c:v>310810</c:v>
                </c:pt>
                <c:pt idx="78" formatCode="#,##0">
                  <c:v>321194</c:v>
                </c:pt>
                <c:pt idx="79" formatCode="#,##0">
                  <c:v>331604</c:v>
                </c:pt>
                <c:pt idx="80" formatCode="#,##0">
                  <c:v>343908</c:v>
                </c:pt>
                <c:pt idx="81" formatCode="#,##0">
                  <c:v>357306</c:v>
                </c:pt>
                <c:pt idx="82" formatCode="#,##0">
                  <c:v>359300</c:v>
                </c:pt>
                <c:pt idx="83" formatCode="#,##0">
                  <c:v>360819</c:v>
                </c:pt>
                <c:pt idx="84" formatCode="#,##0">
                  <c:v>373140</c:v>
                </c:pt>
                <c:pt idx="85" formatCode="#,##0">
                  <c:v>386347</c:v>
                </c:pt>
                <c:pt idx="86" formatCode="#,##0">
                  <c:v>401906</c:v>
                </c:pt>
                <c:pt idx="87" formatCode="#,##0">
                  <c:v>419551</c:v>
                </c:pt>
                <c:pt idx="88" formatCode="#,##0">
                  <c:v>436843</c:v>
                </c:pt>
                <c:pt idx="89" formatCode="#,##0">
                  <c:v>441578</c:v>
                </c:pt>
                <c:pt idx="90" formatCode="#,##0">
                  <c:v>445647</c:v>
                </c:pt>
                <c:pt idx="91" formatCode="#,##0">
                  <c:v>466053</c:v>
                </c:pt>
                <c:pt idx="92" formatCode="#,##0">
                  <c:v>487893</c:v>
                </c:pt>
                <c:pt idx="93" formatCode="#,##0">
                  <c:v>514255</c:v>
                </c:pt>
                <c:pt idx="94" formatCode="#,##0">
                  <c:v>544899</c:v>
                </c:pt>
                <c:pt idx="95" formatCode="#,##0">
                  <c:v>557392</c:v>
                </c:pt>
                <c:pt idx="96" formatCode="#,##0">
                  <c:v>568192</c:v>
                </c:pt>
                <c:pt idx="97" formatCode="#,##0">
                  <c:v>576840</c:v>
                </c:pt>
                <c:pt idx="98" formatCode="#,##0">
                  <c:v>583388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43-43C0-B046-DC96016FC49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první dávka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Sheet1!$C$3:$CW$3</c:f>
              <c:numCache>
                <c:formatCode>General</c:formatCode>
                <c:ptCount val="99"/>
                <c:pt idx="0">
                  <c:v>3543</c:v>
                </c:pt>
                <c:pt idx="1">
                  <c:v>6985</c:v>
                </c:pt>
                <c:pt idx="2">
                  <c:v>10451</c:v>
                </c:pt>
                <c:pt idx="3">
                  <c:v>11757</c:v>
                </c:pt>
                <c:pt idx="4">
                  <c:v>12017</c:v>
                </c:pt>
                <c:pt idx="5">
                  <c:v>13267</c:v>
                </c:pt>
                <c:pt idx="6">
                  <c:v>14180</c:v>
                </c:pt>
                <c:pt idx="7">
                  <c:v>17743</c:v>
                </c:pt>
                <c:pt idx="8">
                  <c:v>22236</c:v>
                </c:pt>
                <c:pt idx="9">
                  <c:v>28044</c:v>
                </c:pt>
                <c:pt idx="10">
                  <c:v>35994</c:v>
                </c:pt>
                <c:pt idx="11">
                  <c:v>45913</c:v>
                </c:pt>
                <c:pt idx="12">
                  <c:v>47920</c:v>
                </c:pt>
                <c:pt idx="13">
                  <c:v>49639</c:v>
                </c:pt>
                <c:pt idx="14">
                  <c:v>59414</c:v>
                </c:pt>
                <c:pt idx="15">
                  <c:v>72759</c:v>
                </c:pt>
                <c:pt idx="16">
                  <c:v>86225</c:v>
                </c:pt>
                <c:pt idx="17">
                  <c:v>101381</c:v>
                </c:pt>
                <c:pt idx="18">
                  <c:v>115291</c:v>
                </c:pt>
                <c:pt idx="19">
                  <c:v>118662</c:v>
                </c:pt>
                <c:pt idx="20">
                  <c:v>121254</c:v>
                </c:pt>
                <c:pt idx="21">
                  <c:v>133703</c:v>
                </c:pt>
                <c:pt idx="22">
                  <c:v>146132</c:v>
                </c:pt>
                <c:pt idx="23">
                  <c:v>159669</c:v>
                </c:pt>
                <c:pt idx="24">
                  <c:v>175153</c:v>
                </c:pt>
                <c:pt idx="25">
                  <c:v>189873</c:v>
                </c:pt>
                <c:pt idx="26">
                  <c:v>193137</c:v>
                </c:pt>
                <c:pt idx="27">
                  <c:v>195374</c:v>
                </c:pt>
                <c:pt idx="28">
                  <c:v>204973</c:v>
                </c:pt>
                <c:pt idx="29">
                  <c:v>215452</c:v>
                </c:pt>
                <c:pt idx="30">
                  <c:v>224419</c:v>
                </c:pt>
                <c:pt idx="31">
                  <c:v>231445</c:v>
                </c:pt>
                <c:pt idx="32">
                  <c:v>237615</c:v>
                </c:pt>
                <c:pt idx="33">
                  <c:v>238332</c:v>
                </c:pt>
                <c:pt idx="34">
                  <c:v>239031</c:v>
                </c:pt>
                <c:pt idx="35">
                  <c:v>242961</c:v>
                </c:pt>
                <c:pt idx="36">
                  <c:v>247071</c:v>
                </c:pt>
                <c:pt idx="37">
                  <c:v>251452</c:v>
                </c:pt>
                <c:pt idx="38">
                  <c:v>256313</c:v>
                </c:pt>
                <c:pt idx="39">
                  <c:v>261733</c:v>
                </c:pt>
                <c:pt idx="40">
                  <c:v>262567</c:v>
                </c:pt>
                <c:pt idx="41">
                  <c:v>263410</c:v>
                </c:pt>
                <c:pt idx="42">
                  <c:v>267413</c:v>
                </c:pt>
                <c:pt idx="43">
                  <c:v>272442</c:v>
                </c:pt>
                <c:pt idx="44">
                  <c:v>277948</c:v>
                </c:pt>
                <c:pt idx="45">
                  <c:v>284187</c:v>
                </c:pt>
                <c:pt idx="46">
                  <c:v>290879</c:v>
                </c:pt>
                <c:pt idx="47">
                  <c:v>292452</c:v>
                </c:pt>
                <c:pt idx="48">
                  <c:v>293437</c:v>
                </c:pt>
                <c:pt idx="49" formatCode="#,##0">
                  <c:v>299756</c:v>
                </c:pt>
                <c:pt idx="50" formatCode="#,##0">
                  <c:v>308352</c:v>
                </c:pt>
                <c:pt idx="51" formatCode="#,##0">
                  <c:v>317976</c:v>
                </c:pt>
                <c:pt idx="52" formatCode="#,##0">
                  <c:v>330200</c:v>
                </c:pt>
                <c:pt idx="53" formatCode="#,##0">
                  <c:v>341903</c:v>
                </c:pt>
                <c:pt idx="54" formatCode="#,##0">
                  <c:v>343811</c:v>
                </c:pt>
                <c:pt idx="55" formatCode="#,##0">
                  <c:v>344829</c:v>
                </c:pt>
                <c:pt idx="56" formatCode="#,##0">
                  <c:v>354872</c:v>
                </c:pt>
                <c:pt idx="57" formatCode="#,##0">
                  <c:v>367645</c:v>
                </c:pt>
                <c:pt idx="58" formatCode="#,##0">
                  <c:v>381382</c:v>
                </c:pt>
                <c:pt idx="59" formatCode="#,##0">
                  <c:v>399213</c:v>
                </c:pt>
                <c:pt idx="60" formatCode="#,##0">
                  <c:v>415199</c:v>
                </c:pt>
                <c:pt idx="61" formatCode="#,##0">
                  <c:v>418125</c:v>
                </c:pt>
                <c:pt idx="62" formatCode="#,##0">
                  <c:v>420447</c:v>
                </c:pt>
                <c:pt idx="63" formatCode="#,##0">
                  <c:v>439693</c:v>
                </c:pt>
                <c:pt idx="64" formatCode="#,##0">
                  <c:v>466346</c:v>
                </c:pt>
                <c:pt idx="65" formatCode="#,##0">
                  <c:v>496556</c:v>
                </c:pt>
                <c:pt idx="66" formatCode="#,##0">
                  <c:v>529079</c:v>
                </c:pt>
                <c:pt idx="67" formatCode="#,##0">
                  <c:v>557437</c:v>
                </c:pt>
                <c:pt idx="68" formatCode="#,##0">
                  <c:v>569369</c:v>
                </c:pt>
                <c:pt idx="69" formatCode="#,##0">
                  <c:v>580661</c:v>
                </c:pt>
                <c:pt idx="70" formatCode="#,##0">
                  <c:v>610014</c:v>
                </c:pt>
                <c:pt idx="71" formatCode="#,##0">
                  <c:v>645584</c:v>
                </c:pt>
                <c:pt idx="72" formatCode="#,##0">
                  <c:v>686280</c:v>
                </c:pt>
                <c:pt idx="73" formatCode="#,##0">
                  <c:v>730427</c:v>
                </c:pt>
                <c:pt idx="74" formatCode="#,##0">
                  <c:v>768594</c:v>
                </c:pt>
                <c:pt idx="75" formatCode="#,##0">
                  <c:v>785427</c:v>
                </c:pt>
                <c:pt idx="76" formatCode="#,##0">
                  <c:v>797345</c:v>
                </c:pt>
                <c:pt idx="77" formatCode="#,##0">
                  <c:v>825166</c:v>
                </c:pt>
                <c:pt idx="78" formatCode="#,##0">
                  <c:v>863294</c:v>
                </c:pt>
                <c:pt idx="79" formatCode="#,##0">
                  <c:v>900154</c:v>
                </c:pt>
                <c:pt idx="80" formatCode="#,##0">
                  <c:v>937171</c:v>
                </c:pt>
                <c:pt idx="81" formatCode="#,##0">
                  <c:v>970902</c:v>
                </c:pt>
                <c:pt idx="82" formatCode="#,##0">
                  <c:v>985548</c:v>
                </c:pt>
                <c:pt idx="83" formatCode="#,##0">
                  <c:v>992842</c:v>
                </c:pt>
                <c:pt idx="84" formatCode="#,##0">
                  <c:v>1016795</c:v>
                </c:pt>
                <c:pt idx="85" formatCode="#,##0">
                  <c:v>1042714</c:v>
                </c:pt>
                <c:pt idx="86" formatCode="#,##0">
                  <c:v>1069018</c:v>
                </c:pt>
                <c:pt idx="87" formatCode="#,##0">
                  <c:v>1094837</c:v>
                </c:pt>
                <c:pt idx="88" formatCode="#,##0">
                  <c:v>1118940</c:v>
                </c:pt>
                <c:pt idx="89" formatCode="#,##0">
                  <c:v>1127138</c:v>
                </c:pt>
                <c:pt idx="90" formatCode="#,##0">
                  <c:v>1132573</c:v>
                </c:pt>
                <c:pt idx="91" formatCode="#,##0">
                  <c:v>1151308</c:v>
                </c:pt>
                <c:pt idx="92" formatCode="#,##0">
                  <c:v>1175166</c:v>
                </c:pt>
                <c:pt idx="93" formatCode="#,##0">
                  <c:v>1197407</c:v>
                </c:pt>
                <c:pt idx="94" formatCode="#,##0">
                  <c:v>1221658</c:v>
                </c:pt>
                <c:pt idx="95" formatCode="#,##0">
                  <c:v>1228168</c:v>
                </c:pt>
                <c:pt idx="96" formatCode="#,##0">
                  <c:v>1231584</c:v>
                </c:pt>
                <c:pt idx="97" formatCode="#,##0">
                  <c:v>1233660</c:v>
                </c:pt>
                <c:pt idx="98" formatCode="#,##0">
                  <c:v>1235368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lineChart>
        <c:grouping val="standard"/>
        <c:varyColors val="0"/>
        <c:ser>
          <c:idx val="2"/>
          <c:order val="2"/>
          <c:tx>
            <c:strRef>
              <c:f>Sheet1!$A$4</c:f>
              <c:strCache>
                <c:ptCount val="1"/>
                <c:pt idx="0">
                  <c:v>celkem dávek v ČR</c:v>
                </c:pt>
              </c:strCache>
            </c:strRef>
          </c:tx>
          <c:spPr>
            <a:ln w="698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Sheet1!$C$4:$CW$4</c:f>
              <c:numCache>
                <c:formatCode>0</c:formatCode>
                <c:ptCount val="99"/>
                <c:pt idx="0">
                  <c:v>29250</c:v>
                </c:pt>
                <c:pt idx="1">
                  <c:v>29250</c:v>
                </c:pt>
                <c:pt idx="2">
                  <c:v>29250</c:v>
                </c:pt>
                <c:pt idx="3">
                  <c:v>29250</c:v>
                </c:pt>
                <c:pt idx="4">
                  <c:v>29250</c:v>
                </c:pt>
                <c:pt idx="5">
                  <c:v>29250</c:v>
                </c:pt>
                <c:pt idx="6">
                  <c:v>29250</c:v>
                </c:pt>
                <c:pt idx="7">
                  <c:v>98475</c:v>
                </c:pt>
                <c:pt idx="8">
                  <c:v>98475</c:v>
                </c:pt>
                <c:pt idx="9">
                  <c:v>98475</c:v>
                </c:pt>
                <c:pt idx="10">
                  <c:v>98475</c:v>
                </c:pt>
                <c:pt idx="11">
                  <c:v>98475</c:v>
                </c:pt>
                <c:pt idx="12">
                  <c:v>98475</c:v>
                </c:pt>
                <c:pt idx="13">
                  <c:v>98475</c:v>
                </c:pt>
                <c:pt idx="14">
                  <c:v>169650</c:v>
                </c:pt>
                <c:pt idx="15">
                  <c:v>178050</c:v>
                </c:pt>
                <c:pt idx="16">
                  <c:v>178050</c:v>
                </c:pt>
                <c:pt idx="17">
                  <c:v>178050</c:v>
                </c:pt>
                <c:pt idx="18">
                  <c:v>178050</c:v>
                </c:pt>
                <c:pt idx="19">
                  <c:v>178050</c:v>
                </c:pt>
                <c:pt idx="20">
                  <c:v>178050</c:v>
                </c:pt>
                <c:pt idx="21">
                  <c:v>272820</c:v>
                </c:pt>
                <c:pt idx="22">
                  <c:v>272820</c:v>
                </c:pt>
                <c:pt idx="23">
                  <c:v>272820</c:v>
                </c:pt>
                <c:pt idx="24">
                  <c:v>272820</c:v>
                </c:pt>
                <c:pt idx="25">
                  <c:v>272820</c:v>
                </c:pt>
                <c:pt idx="26">
                  <c:v>272820</c:v>
                </c:pt>
                <c:pt idx="27">
                  <c:v>272820</c:v>
                </c:pt>
                <c:pt idx="28">
                  <c:v>346530</c:v>
                </c:pt>
                <c:pt idx="29">
                  <c:v>346530</c:v>
                </c:pt>
                <c:pt idx="30">
                  <c:v>346530</c:v>
                </c:pt>
                <c:pt idx="31">
                  <c:v>346530</c:v>
                </c:pt>
                <c:pt idx="32">
                  <c:v>346530</c:v>
                </c:pt>
                <c:pt idx="33">
                  <c:v>346530</c:v>
                </c:pt>
                <c:pt idx="34">
                  <c:v>346530</c:v>
                </c:pt>
                <c:pt idx="35">
                  <c:v>426480</c:v>
                </c:pt>
                <c:pt idx="36">
                  <c:v>430680</c:v>
                </c:pt>
                <c:pt idx="37">
                  <c:v>433980</c:v>
                </c:pt>
                <c:pt idx="38">
                  <c:v>434580</c:v>
                </c:pt>
                <c:pt idx="39">
                  <c:v>435680</c:v>
                </c:pt>
                <c:pt idx="40">
                  <c:v>435680</c:v>
                </c:pt>
                <c:pt idx="41">
                  <c:v>435680</c:v>
                </c:pt>
                <c:pt idx="42">
                  <c:v>539800</c:v>
                </c:pt>
                <c:pt idx="43">
                  <c:v>543800</c:v>
                </c:pt>
                <c:pt idx="44">
                  <c:v>552500</c:v>
                </c:pt>
                <c:pt idx="45">
                  <c:v>555000</c:v>
                </c:pt>
                <c:pt idx="46">
                  <c:v>576600</c:v>
                </c:pt>
                <c:pt idx="47">
                  <c:v>576600</c:v>
                </c:pt>
                <c:pt idx="48">
                  <c:v>576600</c:v>
                </c:pt>
                <c:pt idx="49">
                  <c:v>576600</c:v>
                </c:pt>
                <c:pt idx="50">
                  <c:v>643290</c:v>
                </c:pt>
                <c:pt idx="51">
                  <c:v>667860</c:v>
                </c:pt>
                <c:pt idx="52">
                  <c:v>667860</c:v>
                </c:pt>
                <c:pt idx="53">
                  <c:v>703860</c:v>
                </c:pt>
                <c:pt idx="54">
                  <c:v>703860</c:v>
                </c:pt>
                <c:pt idx="55">
                  <c:v>703860</c:v>
                </c:pt>
                <c:pt idx="56" formatCode="#,##0">
                  <c:v>703860</c:v>
                </c:pt>
                <c:pt idx="57" formatCode="#,##0">
                  <c:v>797460</c:v>
                </c:pt>
                <c:pt idx="58" formatCode="#,##0">
                  <c:v>797460</c:v>
                </c:pt>
                <c:pt idx="59" formatCode="#,##0">
                  <c:v>797460</c:v>
                </c:pt>
                <c:pt idx="60" formatCode="#,##0">
                  <c:v>850360</c:v>
                </c:pt>
                <c:pt idx="61" formatCode="#,##0">
                  <c:v>867260</c:v>
                </c:pt>
                <c:pt idx="62">
                  <c:v>867260</c:v>
                </c:pt>
                <c:pt idx="63">
                  <c:v>872860</c:v>
                </c:pt>
                <c:pt idx="64">
                  <c:v>1001550</c:v>
                </c:pt>
                <c:pt idx="65">
                  <c:v>1008150</c:v>
                </c:pt>
                <c:pt idx="66">
                  <c:v>1008150</c:v>
                </c:pt>
                <c:pt idx="67">
                  <c:v>1027250</c:v>
                </c:pt>
                <c:pt idx="68">
                  <c:v>1027250</c:v>
                </c:pt>
                <c:pt idx="69">
                  <c:v>1027250</c:v>
                </c:pt>
                <c:pt idx="70">
                  <c:v>1043550</c:v>
                </c:pt>
                <c:pt idx="71">
                  <c:v>1267550</c:v>
                </c:pt>
                <c:pt idx="72">
                  <c:v>1274550</c:v>
                </c:pt>
                <c:pt idx="73">
                  <c:v>1279750</c:v>
                </c:pt>
                <c:pt idx="74">
                  <c:v>1314150</c:v>
                </c:pt>
                <c:pt idx="75">
                  <c:v>1332050</c:v>
                </c:pt>
                <c:pt idx="76">
                  <c:v>1340250</c:v>
                </c:pt>
                <c:pt idx="77">
                  <c:v>1354850</c:v>
                </c:pt>
                <c:pt idx="78">
                  <c:v>1485270</c:v>
                </c:pt>
                <c:pt idx="79" formatCode="#,##0">
                  <c:v>1493470</c:v>
                </c:pt>
                <c:pt idx="80" formatCode="#,##0">
                  <c:v>1499070</c:v>
                </c:pt>
                <c:pt idx="81" formatCode="#,##0">
                  <c:v>1504970</c:v>
                </c:pt>
                <c:pt idx="82" formatCode="#,##0">
                  <c:v>1504970</c:v>
                </c:pt>
                <c:pt idx="83" formatCode="#,##0">
                  <c:v>1504970</c:v>
                </c:pt>
                <c:pt idx="84" formatCode="#,##0">
                  <c:v>1507170</c:v>
                </c:pt>
                <c:pt idx="85" formatCode="#,##0">
                  <c:v>1671070</c:v>
                </c:pt>
                <c:pt idx="86" formatCode="#,##0">
                  <c:v>1671070</c:v>
                </c:pt>
                <c:pt idx="87" formatCode="#,##0">
                  <c:v>1671070</c:v>
                </c:pt>
                <c:pt idx="88" formatCode="#,##0">
                  <c:v>1728870</c:v>
                </c:pt>
                <c:pt idx="89" formatCode="#,##0">
                  <c:v>1760370</c:v>
                </c:pt>
                <c:pt idx="90" formatCode="#,##0">
                  <c:v>1766070</c:v>
                </c:pt>
                <c:pt idx="91" formatCode="General">
                  <c:v>1769470</c:v>
                </c:pt>
                <c:pt idx="92" formatCode="General">
                  <c:v>1933270</c:v>
                </c:pt>
                <c:pt idx="93" formatCode="General">
                  <c:v>1933270</c:v>
                </c:pt>
                <c:pt idx="94" formatCode="General">
                  <c:v>1964870</c:v>
                </c:pt>
                <c:pt idx="95" formatCode="General">
                  <c:v>1964870</c:v>
                </c:pt>
                <c:pt idx="96" formatCode="General">
                  <c:v>1964870</c:v>
                </c:pt>
                <c:pt idx="97" formatCode="General">
                  <c:v>1964870</c:v>
                </c:pt>
                <c:pt idx="98" formatCode="General">
                  <c:v>1964870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3764288"/>
        <c:axId val="50879584"/>
      </c:line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0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CZ010 Hlavní město Praha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98"/>
              <c:layout>
                <c:manualLayout>
                  <c:x val="-5.706699346405248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DAD6-47C3-8F6E-893DDC6F068C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Sheet1!$C$2:$CW$2</c:f>
              <c:numCache>
                <c:formatCode>General</c:formatCode>
                <c:ptCount val="99"/>
                <c:pt idx="0">
                  <c:v>1.8855572</c:v>
                </c:pt>
                <c:pt idx="1">
                  <c:v>2.9027159999999999</c:v>
                </c:pt>
                <c:pt idx="2">
                  <c:v>3.9742440999999999</c:v>
                </c:pt>
                <c:pt idx="3">
                  <c:v>4.1690673</c:v>
                </c:pt>
                <c:pt idx="4">
                  <c:v>4.1690673</c:v>
                </c:pt>
                <c:pt idx="5">
                  <c:v>4.4779150999999997</c:v>
                </c:pt>
                <c:pt idx="6">
                  <c:v>4.7452307999999999</c:v>
                </c:pt>
                <c:pt idx="7">
                  <c:v>5.6317522999999996</c:v>
                </c:pt>
                <c:pt idx="8">
                  <c:v>6.4925993999999996</c:v>
                </c:pt>
                <c:pt idx="9">
                  <c:v>7.7649917999999998</c:v>
                </c:pt>
                <c:pt idx="10">
                  <c:v>9.1408368000000007</c:v>
                </c:pt>
                <c:pt idx="11">
                  <c:v>11.172133929999999</c:v>
                </c:pt>
                <c:pt idx="12">
                  <c:v>11.656926800000001</c:v>
                </c:pt>
                <c:pt idx="13">
                  <c:v>12.182496560000001</c:v>
                </c:pt>
                <c:pt idx="14">
                  <c:v>14.129219190000001</c:v>
                </c:pt>
                <c:pt idx="15">
                  <c:v>16.348542999999999</c:v>
                </c:pt>
                <c:pt idx="16">
                  <c:v>18.60260353</c:v>
                </c:pt>
                <c:pt idx="17">
                  <c:v>21.000139999999998</c:v>
                </c:pt>
                <c:pt idx="18">
                  <c:v>23.716339999999999</c:v>
                </c:pt>
                <c:pt idx="19">
                  <c:v>25.0030772</c:v>
                </c:pt>
                <c:pt idx="20">
                  <c:v>26.42800562</c:v>
                </c:pt>
                <c:pt idx="21">
                  <c:v>29.7875747</c:v>
                </c:pt>
                <c:pt idx="22">
                  <c:v>33.056528200000002</c:v>
                </c:pt>
                <c:pt idx="23">
                  <c:v>36.0732687</c:v>
                </c:pt>
                <c:pt idx="24">
                  <c:v>38.892920400000001</c:v>
                </c:pt>
                <c:pt idx="25">
                  <c:v>41.263270400000003</c:v>
                </c:pt>
                <c:pt idx="26">
                  <c:v>42.044829</c:v>
                </c:pt>
                <c:pt idx="27">
                  <c:v>42.982700000000001</c:v>
                </c:pt>
                <c:pt idx="28">
                  <c:v>45.258658099999998</c:v>
                </c:pt>
                <c:pt idx="29">
                  <c:v>47.369998899999999</c:v>
                </c:pt>
                <c:pt idx="30">
                  <c:v>49.574220500000003</c:v>
                </c:pt>
                <c:pt idx="31">
                  <c:v>51.48545206</c:v>
                </c:pt>
                <c:pt idx="32">
                  <c:v>53.734226300000003</c:v>
                </c:pt>
                <c:pt idx="33">
                  <c:v>54.419128299999997</c:v>
                </c:pt>
                <c:pt idx="34">
                  <c:v>55.147827800000002</c:v>
                </c:pt>
                <c:pt idx="35">
                  <c:v>57.561974999999997</c:v>
                </c:pt>
                <c:pt idx="36">
                  <c:v>59.942141999999997</c:v>
                </c:pt>
                <c:pt idx="37">
                  <c:v>62.589624399999998</c:v>
                </c:pt>
                <c:pt idx="38">
                  <c:v>65.112510400000005</c:v>
                </c:pt>
                <c:pt idx="39">
                  <c:v>67.355998799999995</c:v>
                </c:pt>
                <c:pt idx="40">
                  <c:v>68.669168200000001</c:v>
                </c:pt>
                <c:pt idx="41">
                  <c:v>69.980827270000006</c:v>
                </c:pt>
                <c:pt idx="42">
                  <c:v>72.774049539999993</c:v>
                </c:pt>
                <c:pt idx="43">
                  <c:v>75.931244000000007</c:v>
                </c:pt>
                <c:pt idx="44">
                  <c:v>79.385959299999996</c:v>
                </c:pt>
                <c:pt idx="45">
                  <c:v>83.0664582</c:v>
                </c:pt>
                <c:pt idx="46">
                  <c:v>86.360331000000002</c:v>
                </c:pt>
                <c:pt idx="47">
                  <c:v>87.092050999999998</c:v>
                </c:pt>
                <c:pt idx="48">
                  <c:v>87.527005299999999</c:v>
                </c:pt>
                <c:pt idx="49">
                  <c:v>89.927560499999998</c:v>
                </c:pt>
                <c:pt idx="50">
                  <c:v>91.946020399999995</c:v>
                </c:pt>
                <c:pt idx="51">
                  <c:v>94.095117599999995</c:v>
                </c:pt>
                <c:pt idx="52">
                  <c:v>96.354463600000003</c:v>
                </c:pt>
                <c:pt idx="53">
                  <c:v>98.813918839999999</c:v>
                </c:pt>
                <c:pt idx="54">
                  <c:v>99.458799029999994</c:v>
                </c:pt>
                <c:pt idx="55">
                  <c:v>100.04855499999999</c:v>
                </c:pt>
                <c:pt idx="56">
                  <c:v>101.971113</c:v>
                </c:pt>
                <c:pt idx="57">
                  <c:v>104.32485</c:v>
                </c:pt>
                <c:pt idx="58">
                  <c:v>106.743529</c:v>
                </c:pt>
                <c:pt idx="59">
                  <c:v>108.898667</c:v>
                </c:pt>
                <c:pt idx="60">
                  <c:v>111.582396</c:v>
                </c:pt>
                <c:pt idx="61">
                  <c:v>112.30203299999999</c:v>
                </c:pt>
                <c:pt idx="62">
                  <c:v>112.897075</c:v>
                </c:pt>
                <c:pt idx="63">
                  <c:v>115.572497</c:v>
                </c:pt>
                <c:pt idx="64">
                  <c:v>119.01664100000001</c:v>
                </c:pt>
                <c:pt idx="65">
                  <c:v>123.323142</c:v>
                </c:pt>
                <c:pt idx="66">
                  <c:v>126.922842</c:v>
                </c:pt>
                <c:pt idx="67">
                  <c:v>129.76665800000001</c:v>
                </c:pt>
                <c:pt idx="68">
                  <c:v>130.88575900000001</c:v>
                </c:pt>
                <c:pt idx="69">
                  <c:v>131.67184800000001</c:v>
                </c:pt>
                <c:pt idx="70">
                  <c:v>134.237021</c:v>
                </c:pt>
                <c:pt idx="71">
                  <c:v>138.218062</c:v>
                </c:pt>
                <c:pt idx="72">
                  <c:v>142.71183400000001</c:v>
                </c:pt>
                <c:pt idx="73">
                  <c:v>147.313591</c:v>
                </c:pt>
                <c:pt idx="74">
                  <c:v>151.93347</c:v>
                </c:pt>
                <c:pt idx="75">
                  <c:v>154.105976</c:v>
                </c:pt>
                <c:pt idx="76">
                  <c:v>155.89336700000001</c:v>
                </c:pt>
                <c:pt idx="77">
                  <c:v>160.15984599999999</c:v>
                </c:pt>
                <c:pt idx="78">
                  <c:v>165.62093999999999</c:v>
                </c:pt>
                <c:pt idx="79">
                  <c:v>171.12961000000001</c:v>
                </c:pt>
                <c:pt idx="80">
                  <c:v>176.67449999999999</c:v>
                </c:pt>
                <c:pt idx="81">
                  <c:v>181.8366</c:v>
                </c:pt>
                <c:pt idx="82">
                  <c:v>184.82079999999999</c:v>
                </c:pt>
                <c:pt idx="83">
                  <c:v>187.07415</c:v>
                </c:pt>
                <c:pt idx="84">
                  <c:v>191.74690000000001</c:v>
                </c:pt>
                <c:pt idx="85">
                  <c:v>196.74055999999999</c:v>
                </c:pt>
                <c:pt idx="86">
                  <c:v>201.95170999999999</c:v>
                </c:pt>
                <c:pt idx="87">
                  <c:v>206.97558000000001</c:v>
                </c:pt>
                <c:pt idx="88">
                  <c:v>212.13239999999999</c:v>
                </c:pt>
                <c:pt idx="89">
                  <c:v>214.79494</c:v>
                </c:pt>
                <c:pt idx="90">
                  <c:v>217.16907</c:v>
                </c:pt>
                <c:pt idx="91">
                  <c:v>221.97020000000001</c:v>
                </c:pt>
                <c:pt idx="92">
                  <c:v>227.08542</c:v>
                </c:pt>
                <c:pt idx="93">
                  <c:v>232.92634000000001</c:v>
                </c:pt>
                <c:pt idx="94">
                  <c:v>238.54599999999999</c:v>
                </c:pt>
                <c:pt idx="95">
                  <c:v>239.91130000000001</c:v>
                </c:pt>
                <c:pt idx="96">
                  <c:v>242.5248</c:v>
                </c:pt>
                <c:pt idx="97">
                  <c:v>243.63784999999999</c:v>
                </c:pt>
                <c:pt idx="98">
                  <c:v>244.06299999999999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6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CZ020 Středočeský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98"/>
              <c:layout>
                <c:manualLayout>
                  <c:x val="-5.706699346405248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2308-4D6F-A519-C9072C4B61D4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Sheet1!$C$2:$CW$2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1.2995100000000001E-2</c:v>
                </c:pt>
                <c:pt idx="4">
                  <c:v>1.2995100000000001E-2</c:v>
                </c:pt>
                <c:pt idx="5">
                  <c:v>0.18120900000000001</c:v>
                </c:pt>
                <c:pt idx="6">
                  <c:v>0.18120900000000001</c:v>
                </c:pt>
                <c:pt idx="7">
                  <c:v>0.27145249999999999</c:v>
                </c:pt>
                <c:pt idx="8">
                  <c:v>0.46493459999999998</c:v>
                </c:pt>
                <c:pt idx="9">
                  <c:v>0.7847577</c:v>
                </c:pt>
                <c:pt idx="10">
                  <c:v>1.1522292999999999</c:v>
                </c:pt>
                <c:pt idx="11">
                  <c:v>1.994742773</c:v>
                </c:pt>
                <c:pt idx="12">
                  <c:v>2.1333568199999999</c:v>
                </c:pt>
                <c:pt idx="13">
                  <c:v>2.179561503</c:v>
                </c:pt>
                <c:pt idx="14">
                  <c:v>2.6986422320000001</c:v>
                </c:pt>
                <c:pt idx="15">
                  <c:v>3.6537796999999999</c:v>
                </c:pt>
                <c:pt idx="16">
                  <c:v>4.5056784829999996</c:v>
                </c:pt>
                <c:pt idx="17">
                  <c:v>5.2991000000000001</c:v>
                </c:pt>
                <c:pt idx="18">
                  <c:v>6.0506479999999998</c:v>
                </c:pt>
                <c:pt idx="19">
                  <c:v>6.0506475499999999</c:v>
                </c:pt>
                <c:pt idx="20">
                  <c:v>6.050647551</c:v>
                </c:pt>
                <c:pt idx="21">
                  <c:v>6.9877362700000001</c:v>
                </c:pt>
                <c:pt idx="22">
                  <c:v>7.7002990999999996</c:v>
                </c:pt>
                <c:pt idx="23">
                  <c:v>8.5088810499999994</c:v>
                </c:pt>
                <c:pt idx="24">
                  <c:v>9.3716091000000006</c:v>
                </c:pt>
                <c:pt idx="25">
                  <c:v>10.4379265</c:v>
                </c:pt>
                <c:pt idx="26">
                  <c:v>10.611194100000001</c:v>
                </c:pt>
                <c:pt idx="27">
                  <c:v>10.611190000000001</c:v>
                </c:pt>
                <c:pt idx="28">
                  <c:v>11.265279100000001</c:v>
                </c:pt>
                <c:pt idx="29">
                  <c:v>12.227636</c:v>
                </c:pt>
                <c:pt idx="30">
                  <c:v>13.145954100000001</c:v>
                </c:pt>
                <c:pt idx="31">
                  <c:v>13.773327050000001</c:v>
                </c:pt>
                <c:pt idx="32">
                  <c:v>15.020853499999999</c:v>
                </c:pt>
                <c:pt idx="33">
                  <c:v>15.102433599999999</c:v>
                </c:pt>
                <c:pt idx="34">
                  <c:v>15.209281900000001</c:v>
                </c:pt>
                <c:pt idx="35">
                  <c:v>15.872752</c:v>
                </c:pt>
                <c:pt idx="36">
                  <c:v>16.849548200000001</c:v>
                </c:pt>
                <c:pt idx="37">
                  <c:v>17.7050567</c:v>
                </c:pt>
                <c:pt idx="38">
                  <c:v>18.886885899999999</c:v>
                </c:pt>
                <c:pt idx="39">
                  <c:v>20.096871</c:v>
                </c:pt>
                <c:pt idx="40">
                  <c:v>20.192168200000001</c:v>
                </c:pt>
                <c:pt idx="41">
                  <c:v>20.247758170000001</c:v>
                </c:pt>
                <c:pt idx="42">
                  <c:v>21.645449809999999</c:v>
                </c:pt>
                <c:pt idx="43">
                  <c:v>23.040253700000001</c:v>
                </c:pt>
                <c:pt idx="44">
                  <c:v>24.316658</c:v>
                </c:pt>
                <c:pt idx="45">
                  <c:v>25.8753441</c:v>
                </c:pt>
                <c:pt idx="46">
                  <c:v>27.647004899999999</c:v>
                </c:pt>
                <c:pt idx="47">
                  <c:v>27.910516000000001</c:v>
                </c:pt>
                <c:pt idx="48">
                  <c:v>28.072954299999999</c:v>
                </c:pt>
                <c:pt idx="49">
                  <c:v>29.469923999999999</c:v>
                </c:pt>
                <c:pt idx="50">
                  <c:v>31.042327100000001</c:v>
                </c:pt>
                <c:pt idx="51">
                  <c:v>32.728797999999998</c:v>
                </c:pt>
                <c:pt idx="52">
                  <c:v>34.3777276</c:v>
                </c:pt>
                <c:pt idx="53">
                  <c:v>36.233856340000003</c:v>
                </c:pt>
                <c:pt idx="54">
                  <c:v>36.604215740000001</c:v>
                </c:pt>
                <c:pt idx="55">
                  <c:v>36.674966699999999</c:v>
                </c:pt>
                <c:pt idx="56">
                  <c:v>38.191057800000003</c:v>
                </c:pt>
                <c:pt idx="57">
                  <c:v>39.908572499999998</c:v>
                </c:pt>
                <c:pt idx="58">
                  <c:v>41.611648199999998</c:v>
                </c:pt>
                <c:pt idx="59">
                  <c:v>43.173943999999999</c:v>
                </c:pt>
                <c:pt idx="60">
                  <c:v>44.8026591</c:v>
                </c:pt>
                <c:pt idx="61">
                  <c:v>45.223554900000003</c:v>
                </c:pt>
                <c:pt idx="62">
                  <c:v>45.327515400000003</c:v>
                </c:pt>
                <c:pt idx="63">
                  <c:v>48.242742100000001</c:v>
                </c:pt>
                <c:pt idx="64">
                  <c:v>51.5037819</c:v>
                </c:pt>
                <c:pt idx="65">
                  <c:v>54.713563499999999</c:v>
                </c:pt>
                <c:pt idx="66">
                  <c:v>58.059071199999998</c:v>
                </c:pt>
                <c:pt idx="67">
                  <c:v>61.595895300000002</c:v>
                </c:pt>
                <c:pt idx="68">
                  <c:v>62.330116599999997</c:v>
                </c:pt>
                <c:pt idx="69">
                  <c:v>62.974094299999997</c:v>
                </c:pt>
                <c:pt idx="70">
                  <c:v>66.477708800000002</c:v>
                </c:pt>
                <c:pt idx="71">
                  <c:v>70.273712200000006</c:v>
                </c:pt>
                <c:pt idx="72">
                  <c:v>74.774337099999997</c:v>
                </c:pt>
                <c:pt idx="73">
                  <c:v>79.7023552</c:v>
                </c:pt>
                <c:pt idx="74">
                  <c:v>84.434725400000005</c:v>
                </c:pt>
                <c:pt idx="75">
                  <c:v>85.987635900000001</c:v>
                </c:pt>
                <c:pt idx="76">
                  <c:v>86.757232700000003</c:v>
                </c:pt>
                <c:pt idx="77">
                  <c:v>90.582836</c:v>
                </c:pt>
                <c:pt idx="78">
                  <c:v>94.263328000000001</c:v>
                </c:pt>
                <c:pt idx="79">
                  <c:v>97.526533000000001</c:v>
                </c:pt>
                <c:pt idx="80">
                  <c:v>100.54640000000001</c:v>
                </c:pt>
                <c:pt idx="81">
                  <c:v>103.45440000000001</c:v>
                </c:pt>
                <c:pt idx="82">
                  <c:v>104.4255</c:v>
                </c:pt>
                <c:pt idx="83">
                  <c:v>104.61318</c:v>
                </c:pt>
                <c:pt idx="84">
                  <c:v>107.7067</c:v>
                </c:pt>
                <c:pt idx="85">
                  <c:v>111.02769000000001</c:v>
                </c:pt>
                <c:pt idx="86">
                  <c:v>113.73932000000001</c:v>
                </c:pt>
                <c:pt idx="87">
                  <c:v>116.67043</c:v>
                </c:pt>
                <c:pt idx="88">
                  <c:v>120.01090000000001</c:v>
                </c:pt>
                <c:pt idx="89">
                  <c:v>120.61227</c:v>
                </c:pt>
                <c:pt idx="90">
                  <c:v>121.16961000000001</c:v>
                </c:pt>
                <c:pt idx="91">
                  <c:v>125.0104</c:v>
                </c:pt>
                <c:pt idx="92">
                  <c:v>128.70097999999999</c:v>
                </c:pt>
                <c:pt idx="93">
                  <c:v>132.23347000000001</c:v>
                </c:pt>
                <c:pt idx="94">
                  <c:v>136.33699999999999</c:v>
                </c:pt>
                <c:pt idx="95">
                  <c:v>138.0437</c:v>
                </c:pt>
                <c:pt idx="96">
                  <c:v>138.9923</c:v>
                </c:pt>
                <c:pt idx="97">
                  <c:v>139.59012000000001</c:v>
                </c:pt>
                <c:pt idx="98">
                  <c:v>140.58279999999999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08-4D6F-A519-C9072C4B61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6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CZ031 Jihočeský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98"/>
              <c:layout>
                <c:manualLayout>
                  <c:x val="-5.706699346405248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09B7-4506-9611-F60B554F132F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Sheet1!$C$2:$CW$2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0.4502525</c:v>
                </c:pt>
                <c:pt idx="8">
                  <c:v>1.0557646000000001</c:v>
                </c:pt>
                <c:pt idx="9">
                  <c:v>2.077372</c:v>
                </c:pt>
                <c:pt idx="10">
                  <c:v>4.5258142000000001</c:v>
                </c:pt>
                <c:pt idx="11">
                  <c:v>7.1093321820000002</c:v>
                </c:pt>
                <c:pt idx="12">
                  <c:v>7.1186477500000001</c:v>
                </c:pt>
                <c:pt idx="13">
                  <c:v>7.1186477520000002</c:v>
                </c:pt>
                <c:pt idx="14">
                  <c:v>7.49592832</c:v>
                </c:pt>
                <c:pt idx="15">
                  <c:v>9.1308108000000008</c:v>
                </c:pt>
                <c:pt idx="16">
                  <c:v>10.99702989</c:v>
                </c:pt>
                <c:pt idx="17">
                  <c:v>13.417529999999999</c:v>
                </c:pt>
                <c:pt idx="18">
                  <c:v>15.519740000000001</c:v>
                </c:pt>
                <c:pt idx="19">
                  <c:v>15.6315258</c:v>
                </c:pt>
                <c:pt idx="20">
                  <c:v>15.63152575</c:v>
                </c:pt>
                <c:pt idx="21">
                  <c:v>16.982283299999999</c:v>
                </c:pt>
                <c:pt idx="22">
                  <c:v>17.826895</c:v>
                </c:pt>
                <c:pt idx="23">
                  <c:v>18.042705699999999</c:v>
                </c:pt>
                <c:pt idx="24">
                  <c:v>19.7039823</c:v>
                </c:pt>
                <c:pt idx="25">
                  <c:v>21.3885477</c:v>
                </c:pt>
                <c:pt idx="26">
                  <c:v>21.806195800000001</c:v>
                </c:pt>
                <c:pt idx="27">
                  <c:v>21.8062</c:v>
                </c:pt>
                <c:pt idx="28">
                  <c:v>22.820040299999999</c:v>
                </c:pt>
                <c:pt idx="29">
                  <c:v>24.0217487</c:v>
                </c:pt>
                <c:pt idx="30">
                  <c:v>24.860150000000001</c:v>
                </c:pt>
                <c:pt idx="31">
                  <c:v>27.016704369999999</c:v>
                </c:pt>
                <c:pt idx="32">
                  <c:v>29.0335252</c:v>
                </c:pt>
                <c:pt idx="33">
                  <c:v>29.044393299999999</c:v>
                </c:pt>
                <c:pt idx="34">
                  <c:v>29.044393299999999</c:v>
                </c:pt>
                <c:pt idx="35">
                  <c:v>29.409253</c:v>
                </c:pt>
                <c:pt idx="36">
                  <c:v>30.242996600000001</c:v>
                </c:pt>
                <c:pt idx="37">
                  <c:v>32.512890400000003</c:v>
                </c:pt>
                <c:pt idx="38">
                  <c:v>35.0777772</c:v>
                </c:pt>
                <c:pt idx="39">
                  <c:v>37.4641156</c:v>
                </c:pt>
                <c:pt idx="40">
                  <c:v>37.575902499999998</c:v>
                </c:pt>
                <c:pt idx="41">
                  <c:v>37.57745508</c:v>
                </c:pt>
                <c:pt idx="42">
                  <c:v>38.201598240000003</c:v>
                </c:pt>
                <c:pt idx="43">
                  <c:v>39.4234905</c:v>
                </c:pt>
                <c:pt idx="44">
                  <c:v>40.569305499999999</c:v>
                </c:pt>
                <c:pt idx="45">
                  <c:v>42.578363299999999</c:v>
                </c:pt>
                <c:pt idx="46">
                  <c:v>44.935202500000003</c:v>
                </c:pt>
                <c:pt idx="47">
                  <c:v>45.355955700000003</c:v>
                </c:pt>
                <c:pt idx="48">
                  <c:v>45.355955700000003</c:v>
                </c:pt>
                <c:pt idx="49">
                  <c:v>47.298251899999997</c:v>
                </c:pt>
                <c:pt idx="50">
                  <c:v>48.305886000000001</c:v>
                </c:pt>
                <c:pt idx="51">
                  <c:v>48.6101946</c:v>
                </c:pt>
                <c:pt idx="52">
                  <c:v>52.1485585</c:v>
                </c:pt>
                <c:pt idx="53">
                  <c:v>55.127988160000001</c:v>
                </c:pt>
                <c:pt idx="54">
                  <c:v>55.391929300000001</c:v>
                </c:pt>
                <c:pt idx="55">
                  <c:v>55.391929300000001</c:v>
                </c:pt>
                <c:pt idx="56">
                  <c:v>56.495824300000002</c:v>
                </c:pt>
                <c:pt idx="57">
                  <c:v>57.289200299999997</c:v>
                </c:pt>
                <c:pt idx="58">
                  <c:v>58.110523000000001</c:v>
                </c:pt>
                <c:pt idx="59">
                  <c:v>63.2853219</c:v>
                </c:pt>
                <c:pt idx="60">
                  <c:v>66.148307000000003</c:v>
                </c:pt>
                <c:pt idx="61">
                  <c:v>66.154517400000003</c:v>
                </c:pt>
                <c:pt idx="62">
                  <c:v>66.1871218</c:v>
                </c:pt>
                <c:pt idx="63">
                  <c:v>67.129547000000002</c:v>
                </c:pt>
                <c:pt idx="64">
                  <c:v>70.692752299999995</c:v>
                </c:pt>
                <c:pt idx="65">
                  <c:v>73.524685500000004</c:v>
                </c:pt>
                <c:pt idx="66">
                  <c:v>79.028634499999995</c:v>
                </c:pt>
                <c:pt idx="67">
                  <c:v>82.902358899999996</c:v>
                </c:pt>
                <c:pt idx="68">
                  <c:v>82.902358899999996</c:v>
                </c:pt>
                <c:pt idx="69">
                  <c:v>82.903911500000007</c:v>
                </c:pt>
                <c:pt idx="70">
                  <c:v>84.316772799999995</c:v>
                </c:pt>
                <c:pt idx="71">
                  <c:v>88.0398955</c:v>
                </c:pt>
                <c:pt idx="72">
                  <c:v>94.177303199999997</c:v>
                </c:pt>
                <c:pt idx="73">
                  <c:v>102.924623</c:v>
                </c:pt>
                <c:pt idx="74">
                  <c:v>109.05271500000001</c:v>
                </c:pt>
                <c:pt idx="75">
                  <c:v>109.62407</c:v>
                </c:pt>
                <c:pt idx="76">
                  <c:v>109.62407</c:v>
                </c:pt>
                <c:pt idx="77">
                  <c:v>111.90017400000001</c:v>
                </c:pt>
                <c:pt idx="78">
                  <c:v>116.03473</c:v>
                </c:pt>
                <c:pt idx="79">
                  <c:v>119.91622</c:v>
                </c:pt>
                <c:pt idx="80">
                  <c:v>125.0227</c:v>
                </c:pt>
                <c:pt idx="81">
                  <c:v>129.28299999999999</c:v>
                </c:pt>
                <c:pt idx="82">
                  <c:v>130.54839999999999</c:v>
                </c:pt>
                <c:pt idx="83">
                  <c:v>130.54839000000001</c:v>
                </c:pt>
                <c:pt idx="84">
                  <c:v>131.48769999999999</c:v>
                </c:pt>
                <c:pt idx="85">
                  <c:v>132.52173999999999</c:v>
                </c:pt>
                <c:pt idx="86">
                  <c:v>134.95465999999999</c:v>
                </c:pt>
                <c:pt idx="87">
                  <c:v>142.03915000000001</c:v>
                </c:pt>
                <c:pt idx="88">
                  <c:v>147.6036</c:v>
                </c:pt>
                <c:pt idx="89">
                  <c:v>148.79759000000001</c:v>
                </c:pt>
                <c:pt idx="90">
                  <c:v>148.79759000000001</c:v>
                </c:pt>
                <c:pt idx="91">
                  <c:v>149.9248</c:v>
                </c:pt>
                <c:pt idx="92">
                  <c:v>153.47866999999999</c:v>
                </c:pt>
                <c:pt idx="93">
                  <c:v>157.93151</c:v>
                </c:pt>
                <c:pt idx="94">
                  <c:v>166.5608</c:v>
                </c:pt>
                <c:pt idx="95">
                  <c:v>169.25460000000001</c:v>
                </c:pt>
                <c:pt idx="96">
                  <c:v>169.25460000000001</c:v>
                </c:pt>
                <c:pt idx="97">
                  <c:v>169.25458</c:v>
                </c:pt>
                <c:pt idx="98">
                  <c:v>170.01070000000001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B7-4506-9611-F60B554F13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6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CZ032 Plzeňský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98"/>
              <c:layout>
                <c:manualLayout>
                  <c:x val="-5.706699346405248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9735-4AE3-93B6-12EE2D9413CA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Sheet1!$C$2:$CW$2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2.5428099999999999E-2</c:v>
                </c:pt>
                <c:pt idx="4">
                  <c:v>8.8150699999999999E-2</c:v>
                </c:pt>
                <c:pt idx="5">
                  <c:v>0.18647259999999999</c:v>
                </c:pt>
                <c:pt idx="6">
                  <c:v>0.25258560000000002</c:v>
                </c:pt>
                <c:pt idx="7">
                  <c:v>0.38481159999999998</c:v>
                </c:pt>
                <c:pt idx="8">
                  <c:v>0.71198629999999996</c:v>
                </c:pt>
                <c:pt idx="9">
                  <c:v>1.1798630000000001</c:v>
                </c:pt>
                <c:pt idx="10">
                  <c:v>1.8308218999999999</c:v>
                </c:pt>
                <c:pt idx="11">
                  <c:v>2.3614211919999999</c:v>
                </c:pt>
                <c:pt idx="12">
                  <c:v>2.8632020100000002</c:v>
                </c:pt>
                <c:pt idx="13">
                  <c:v>3.220890356</c:v>
                </c:pt>
                <c:pt idx="14">
                  <c:v>4.4905992379999997</c:v>
                </c:pt>
                <c:pt idx="15">
                  <c:v>5.9213525999999996</c:v>
                </c:pt>
                <c:pt idx="16">
                  <c:v>7.3521060379999996</c:v>
                </c:pt>
                <c:pt idx="17">
                  <c:v>8.3319349999999996</c:v>
                </c:pt>
                <c:pt idx="18">
                  <c:v>9.8610100000000003</c:v>
                </c:pt>
                <c:pt idx="19">
                  <c:v>10.2831163</c:v>
                </c:pt>
                <c:pt idx="20">
                  <c:v>10.38313338</c:v>
                </c:pt>
                <c:pt idx="21">
                  <c:v>11.481626500000001</c:v>
                </c:pt>
                <c:pt idx="22">
                  <c:v>12.863219000000001</c:v>
                </c:pt>
                <c:pt idx="23">
                  <c:v>13.8430477</c:v>
                </c:pt>
                <c:pt idx="24">
                  <c:v>15.373818200000001</c:v>
                </c:pt>
                <c:pt idx="25">
                  <c:v>16.4485785</c:v>
                </c:pt>
                <c:pt idx="26">
                  <c:v>16.916455200000001</c:v>
                </c:pt>
                <c:pt idx="27">
                  <c:v>17.550460000000001</c:v>
                </c:pt>
                <c:pt idx="28">
                  <c:v>18.838818199999999</c:v>
                </c:pt>
                <c:pt idx="29">
                  <c:v>20.3204277</c:v>
                </c:pt>
                <c:pt idx="30">
                  <c:v>21.432482499999999</c:v>
                </c:pt>
                <c:pt idx="31">
                  <c:v>22.42926331</c:v>
                </c:pt>
                <c:pt idx="32">
                  <c:v>22.8767976</c:v>
                </c:pt>
                <c:pt idx="33">
                  <c:v>22.8767976</c:v>
                </c:pt>
                <c:pt idx="34">
                  <c:v>22.8767976</c:v>
                </c:pt>
                <c:pt idx="35">
                  <c:v>23.244657</c:v>
                </c:pt>
                <c:pt idx="36">
                  <c:v>23.792208500000001</c:v>
                </c:pt>
                <c:pt idx="37">
                  <c:v>24.4618146</c:v>
                </c:pt>
                <c:pt idx="38">
                  <c:v>25.1856674</c:v>
                </c:pt>
                <c:pt idx="39">
                  <c:v>25.768818100000001</c:v>
                </c:pt>
                <c:pt idx="40">
                  <c:v>26.104468700000002</c:v>
                </c:pt>
                <c:pt idx="41">
                  <c:v>26.306198179999999</c:v>
                </c:pt>
                <c:pt idx="42">
                  <c:v>28.267550889999999</c:v>
                </c:pt>
                <c:pt idx="43">
                  <c:v>29.628800900000002</c:v>
                </c:pt>
                <c:pt idx="44">
                  <c:v>30.973098799999999</c:v>
                </c:pt>
                <c:pt idx="45">
                  <c:v>32.8090063</c:v>
                </c:pt>
                <c:pt idx="46">
                  <c:v>34.785615800000002</c:v>
                </c:pt>
                <c:pt idx="47">
                  <c:v>35.497602100000002</c:v>
                </c:pt>
                <c:pt idx="48">
                  <c:v>35.931574699999999</c:v>
                </c:pt>
                <c:pt idx="49">
                  <c:v>38.023458300000001</c:v>
                </c:pt>
                <c:pt idx="50">
                  <c:v>40.773081500000004</c:v>
                </c:pt>
                <c:pt idx="51">
                  <c:v>42.558132800000003</c:v>
                </c:pt>
                <c:pt idx="52">
                  <c:v>44.288937599999997</c:v>
                </c:pt>
                <c:pt idx="53">
                  <c:v>45.86208826</c:v>
                </c:pt>
                <c:pt idx="54">
                  <c:v>45.950238939999998</c:v>
                </c:pt>
                <c:pt idx="55">
                  <c:v>46.135016299999997</c:v>
                </c:pt>
                <c:pt idx="56">
                  <c:v>48.335393000000003</c:v>
                </c:pt>
                <c:pt idx="57">
                  <c:v>50.845992299999999</c:v>
                </c:pt>
                <c:pt idx="58">
                  <c:v>53.337944299999997</c:v>
                </c:pt>
                <c:pt idx="59">
                  <c:v>56.352019599999998</c:v>
                </c:pt>
                <c:pt idx="60">
                  <c:v>59.028748999999998</c:v>
                </c:pt>
                <c:pt idx="61">
                  <c:v>59.1880983</c:v>
                </c:pt>
                <c:pt idx="62">
                  <c:v>59.3643997</c:v>
                </c:pt>
                <c:pt idx="63">
                  <c:v>61.605461300000002</c:v>
                </c:pt>
                <c:pt idx="64">
                  <c:v>64.292361900000003</c:v>
                </c:pt>
                <c:pt idx="65">
                  <c:v>67.884502299999994</c:v>
                </c:pt>
                <c:pt idx="66">
                  <c:v>71.251180300000001</c:v>
                </c:pt>
                <c:pt idx="67">
                  <c:v>74.551745299999993</c:v>
                </c:pt>
                <c:pt idx="68">
                  <c:v>74.921300099999996</c:v>
                </c:pt>
                <c:pt idx="69">
                  <c:v>75.267122000000001</c:v>
                </c:pt>
                <c:pt idx="70">
                  <c:v>78.845700699999995</c:v>
                </c:pt>
                <c:pt idx="71">
                  <c:v>83.4532691</c:v>
                </c:pt>
                <c:pt idx="72">
                  <c:v>87.884536199999999</c:v>
                </c:pt>
                <c:pt idx="73">
                  <c:v>92.251385400000004</c:v>
                </c:pt>
                <c:pt idx="74">
                  <c:v>97.303097600000001</c:v>
                </c:pt>
                <c:pt idx="75">
                  <c:v>98.359210599999997</c:v>
                </c:pt>
                <c:pt idx="76">
                  <c:v>98.766059999999996</c:v>
                </c:pt>
                <c:pt idx="77">
                  <c:v>100.907104</c:v>
                </c:pt>
                <c:pt idx="78">
                  <c:v>104.77726</c:v>
                </c:pt>
                <c:pt idx="79">
                  <c:v>108.94577</c:v>
                </c:pt>
                <c:pt idx="80">
                  <c:v>112.8634</c:v>
                </c:pt>
                <c:pt idx="81">
                  <c:v>116.8098</c:v>
                </c:pt>
                <c:pt idx="82">
                  <c:v>117.827</c:v>
                </c:pt>
                <c:pt idx="83">
                  <c:v>118.28635</c:v>
                </c:pt>
                <c:pt idx="84">
                  <c:v>122.2565</c:v>
                </c:pt>
                <c:pt idx="85">
                  <c:v>126.70813</c:v>
                </c:pt>
                <c:pt idx="86">
                  <c:v>131.33604</c:v>
                </c:pt>
                <c:pt idx="87">
                  <c:v>135.58761999999999</c:v>
                </c:pt>
                <c:pt idx="88">
                  <c:v>140.68</c:v>
                </c:pt>
                <c:pt idx="89">
                  <c:v>142.70070000000001</c:v>
                </c:pt>
                <c:pt idx="90">
                  <c:v>143.11941999999999</c:v>
                </c:pt>
                <c:pt idx="91">
                  <c:v>147.03870000000001</c:v>
                </c:pt>
                <c:pt idx="92">
                  <c:v>151.98364000000001</c:v>
                </c:pt>
                <c:pt idx="93">
                  <c:v>157.16079999999999</c:v>
                </c:pt>
                <c:pt idx="94">
                  <c:v>163.172</c:v>
                </c:pt>
                <c:pt idx="95">
                  <c:v>166.26740000000001</c:v>
                </c:pt>
                <c:pt idx="96">
                  <c:v>166.8133</c:v>
                </c:pt>
                <c:pt idx="97">
                  <c:v>167.15573000000001</c:v>
                </c:pt>
                <c:pt idx="98">
                  <c:v>167.6473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35-4AE3-93B6-12EE2D9413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6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4307543827578"/>
          <c:y val="0.11244977252717028"/>
          <c:w val="0.8208467677236162"/>
          <c:h val="0.670823766525053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CZ041 Karlovarský kraj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98"/>
              <c:layout>
                <c:manualLayout>
                  <c:x val="-5.706699346405248E-2"/>
                  <c:y val="7.0555555555555554E-3"/>
                </c:manualLayout>
              </c:layout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A14E-42E8-A48A-0348680FA38F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Sheet1!$C$1:$CW$1</c:f>
              <c:strCache>
                <c:ptCount val="99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  <c:pt idx="67">
                  <c:v>5-III.</c:v>
                </c:pt>
                <c:pt idx="68">
                  <c:v>6-III.</c:v>
                </c:pt>
                <c:pt idx="69">
                  <c:v>7-III.</c:v>
                </c:pt>
                <c:pt idx="70">
                  <c:v>8-III.</c:v>
                </c:pt>
                <c:pt idx="71">
                  <c:v>9-III.</c:v>
                </c:pt>
                <c:pt idx="72">
                  <c:v>10-III.</c:v>
                </c:pt>
                <c:pt idx="73">
                  <c:v>11-III.</c:v>
                </c:pt>
                <c:pt idx="74">
                  <c:v>12-III.</c:v>
                </c:pt>
                <c:pt idx="75">
                  <c:v>13-III.</c:v>
                </c:pt>
                <c:pt idx="76">
                  <c:v>14-III.</c:v>
                </c:pt>
                <c:pt idx="77">
                  <c:v>15-III.</c:v>
                </c:pt>
                <c:pt idx="78">
                  <c:v>16-III.</c:v>
                </c:pt>
                <c:pt idx="79">
                  <c:v>17-III.</c:v>
                </c:pt>
                <c:pt idx="80">
                  <c:v>18-III.</c:v>
                </c:pt>
                <c:pt idx="81">
                  <c:v>19-III.</c:v>
                </c:pt>
                <c:pt idx="82">
                  <c:v>20-III.</c:v>
                </c:pt>
                <c:pt idx="83">
                  <c:v>21-III.</c:v>
                </c:pt>
                <c:pt idx="84">
                  <c:v>22-III.</c:v>
                </c:pt>
                <c:pt idx="85">
                  <c:v>23-III.</c:v>
                </c:pt>
                <c:pt idx="86">
                  <c:v>24-III.</c:v>
                </c:pt>
                <c:pt idx="87">
                  <c:v>25-III.</c:v>
                </c:pt>
                <c:pt idx="88">
                  <c:v>26-III.</c:v>
                </c:pt>
                <c:pt idx="89">
                  <c:v>27-III.</c:v>
                </c:pt>
                <c:pt idx="90">
                  <c:v>28-III.</c:v>
                </c:pt>
                <c:pt idx="91">
                  <c:v>29-III.</c:v>
                </c:pt>
                <c:pt idx="92">
                  <c:v>30-III.</c:v>
                </c:pt>
                <c:pt idx="93">
                  <c:v>31-III.</c:v>
                </c:pt>
                <c:pt idx="94">
                  <c:v>1-IV.</c:v>
                </c:pt>
                <c:pt idx="95">
                  <c:v>2-IV.</c:v>
                </c:pt>
                <c:pt idx="96">
                  <c:v>3-IV.</c:v>
                </c:pt>
                <c:pt idx="97">
                  <c:v>4-IV.</c:v>
                </c:pt>
                <c:pt idx="98">
                  <c:v>5-IV.</c:v>
                </c:pt>
              </c:strCache>
            </c:strRef>
          </c:cat>
          <c:val>
            <c:numRef>
              <c:f>Sheet1!$C$2:$CW$2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0.5938968</c:v>
                </c:pt>
                <c:pt idx="8">
                  <c:v>1.5509189999999999</c:v>
                </c:pt>
                <c:pt idx="9">
                  <c:v>2.4027367000000002</c:v>
                </c:pt>
                <c:pt idx="10">
                  <c:v>3.3869085000000001</c:v>
                </c:pt>
                <c:pt idx="11">
                  <c:v>4.2081828789999998</c:v>
                </c:pt>
                <c:pt idx="12">
                  <c:v>4.2081828799999998</c:v>
                </c:pt>
                <c:pt idx="13">
                  <c:v>4.2081828789999998</c:v>
                </c:pt>
                <c:pt idx="14">
                  <c:v>4.6188200799999999</c:v>
                </c:pt>
                <c:pt idx="15">
                  <c:v>5.2127169000000002</c:v>
                </c:pt>
                <c:pt idx="16">
                  <c:v>6.0373849540000002</c:v>
                </c:pt>
                <c:pt idx="17">
                  <c:v>6.8756279999999999</c:v>
                </c:pt>
                <c:pt idx="18">
                  <c:v>7.747808</c:v>
                </c:pt>
                <c:pt idx="19">
                  <c:v>7.9921537799999998</c:v>
                </c:pt>
                <c:pt idx="20">
                  <c:v>7.9921537750000002</c:v>
                </c:pt>
                <c:pt idx="21">
                  <c:v>8.3960035800000004</c:v>
                </c:pt>
                <c:pt idx="22">
                  <c:v>8.9627507899999994</c:v>
                </c:pt>
                <c:pt idx="23">
                  <c:v>10.153938</c:v>
                </c:pt>
                <c:pt idx="24">
                  <c:v>10.6426303</c:v>
                </c:pt>
                <c:pt idx="25">
                  <c:v>11.6098336</c:v>
                </c:pt>
                <c:pt idx="26">
                  <c:v>11.738794</c:v>
                </c:pt>
                <c:pt idx="27">
                  <c:v>11.73879</c:v>
                </c:pt>
                <c:pt idx="28">
                  <c:v>12.4888008</c:v>
                </c:pt>
                <c:pt idx="29">
                  <c:v>13.6528385</c:v>
                </c:pt>
                <c:pt idx="30">
                  <c:v>15.071403399999999</c:v>
                </c:pt>
                <c:pt idx="31">
                  <c:v>16.289740179999999</c:v>
                </c:pt>
                <c:pt idx="32">
                  <c:v>18.2207531</c:v>
                </c:pt>
                <c:pt idx="33">
                  <c:v>18.2207531</c:v>
                </c:pt>
                <c:pt idx="34">
                  <c:v>18.2207531</c:v>
                </c:pt>
                <c:pt idx="35">
                  <c:v>19.198138</c:v>
                </c:pt>
                <c:pt idx="36">
                  <c:v>20.328238299999999</c:v>
                </c:pt>
                <c:pt idx="37">
                  <c:v>21.991149199999999</c:v>
                </c:pt>
                <c:pt idx="38">
                  <c:v>23.555643</c:v>
                </c:pt>
                <c:pt idx="39">
                  <c:v>25.018325999999998</c:v>
                </c:pt>
                <c:pt idx="40">
                  <c:v>25.221947700000001</c:v>
                </c:pt>
                <c:pt idx="41">
                  <c:v>25.445931640000001</c:v>
                </c:pt>
                <c:pt idx="42">
                  <c:v>26.69820541</c:v>
                </c:pt>
                <c:pt idx="43">
                  <c:v>28.120163999999999</c:v>
                </c:pt>
                <c:pt idx="44">
                  <c:v>30.169956299999999</c:v>
                </c:pt>
                <c:pt idx="45">
                  <c:v>31.3204192</c:v>
                </c:pt>
                <c:pt idx="46">
                  <c:v>33.424510599999998</c:v>
                </c:pt>
                <c:pt idx="47">
                  <c:v>33.550077399999999</c:v>
                </c:pt>
                <c:pt idx="48">
                  <c:v>33.760486499999999</c:v>
                </c:pt>
                <c:pt idx="49">
                  <c:v>34.765020499999999</c:v>
                </c:pt>
                <c:pt idx="50">
                  <c:v>36.1462547</c:v>
                </c:pt>
                <c:pt idx="51">
                  <c:v>37.591969200000001</c:v>
                </c:pt>
                <c:pt idx="52">
                  <c:v>38.572747300000003</c:v>
                </c:pt>
                <c:pt idx="53">
                  <c:v>40.894035240000001</c:v>
                </c:pt>
                <c:pt idx="54">
                  <c:v>41.155349819999998</c:v>
                </c:pt>
                <c:pt idx="55">
                  <c:v>41.328428299999999</c:v>
                </c:pt>
                <c:pt idx="56">
                  <c:v>43.130480800000001</c:v>
                </c:pt>
                <c:pt idx="57">
                  <c:v>44.7323053</c:v>
                </c:pt>
                <c:pt idx="58">
                  <c:v>47.199522199999997</c:v>
                </c:pt>
                <c:pt idx="59">
                  <c:v>48.899763800000002</c:v>
                </c:pt>
                <c:pt idx="60">
                  <c:v>50.912225499999998</c:v>
                </c:pt>
                <c:pt idx="61">
                  <c:v>51.523090699999997</c:v>
                </c:pt>
                <c:pt idx="62">
                  <c:v>51.916759399999997</c:v>
                </c:pt>
                <c:pt idx="63">
                  <c:v>54.397551100000001</c:v>
                </c:pt>
                <c:pt idx="64">
                  <c:v>57.716585700000003</c:v>
                </c:pt>
                <c:pt idx="65">
                  <c:v>62.029973099999999</c:v>
                </c:pt>
                <c:pt idx="66">
                  <c:v>66.9508321</c:v>
                </c:pt>
                <c:pt idx="67">
                  <c:v>72.068525500000007</c:v>
                </c:pt>
                <c:pt idx="68">
                  <c:v>73.483696699999996</c:v>
                </c:pt>
                <c:pt idx="69">
                  <c:v>74.790269600000002</c:v>
                </c:pt>
                <c:pt idx="70">
                  <c:v>81.231504400000006</c:v>
                </c:pt>
                <c:pt idx="71">
                  <c:v>89.566421399999996</c:v>
                </c:pt>
                <c:pt idx="72">
                  <c:v>97.921700599999994</c:v>
                </c:pt>
                <c:pt idx="73">
                  <c:v>106.100508</c:v>
                </c:pt>
                <c:pt idx="74">
                  <c:v>112.511199</c:v>
                </c:pt>
                <c:pt idx="75">
                  <c:v>113.00667900000001</c:v>
                </c:pt>
                <c:pt idx="76">
                  <c:v>114.42185000000001</c:v>
                </c:pt>
                <c:pt idx="77">
                  <c:v>120.56783299999999</c:v>
                </c:pt>
                <c:pt idx="78">
                  <c:v>127.61315</c:v>
                </c:pt>
                <c:pt idx="79">
                  <c:v>135.24896000000001</c:v>
                </c:pt>
                <c:pt idx="80">
                  <c:v>140.53970000000001</c:v>
                </c:pt>
                <c:pt idx="81">
                  <c:v>146.28190000000001</c:v>
                </c:pt>
                <c:pt idx="82">
                  <c:v>147.68010000000001</c:v>
                </c:pt>
                <c:pt idx="83">
                  <c:v>148.53189</c:v>
                </c:pt>
                <c:pt idx="84">
                  <c:v>154.69139999999999</c:v>
                </c:pt>
                <c:pt idx="85">
                  <c:v>160.55914999999999</c:v>
                </c:pt>
                <c:pt idx="86">
                  <c:v>167.23115000000001</c:v>
                </c:pt>
                <c:pt idx="87">
                  <c:v>172.32848000000001</c:v>
                </c:pt>
                <c:pt idx="88">
                  <c:v>177.81610000000001</c:v>
                </c:pt>
                <c:pt idx="89">
                  <c:v>178.94619</c:v>
                </c:pt>
                <c:pt idx="90">
                  <c:v>180.07968</c:v>
                </c:pt>
                <c:pt idx="91">
                  <c:v>185.3535</c:v>
                </c:pt>
                <c:pt idx="92">
                  <c:v>191.44856999999999</c:v>
                </c:pt>
                <c:pt idx="93">
                  <c:v>198.66695999999999</c:v>
                </c:pt>
                <c:pt idx="94">
                  <c:v>205.19640000000001</c:v>
                </c:pt>
                <c:pt idx="95">
                  <c:v>205.72919999999999</c:v>
                </c:pt>
                <c:pt idx="96">
                  <c:v>206.20099999999999</c:v>
                </c:pt>
                <c:pt idx="97">
                  <c:v>207.22246000000001</c:v>
                </c:pt>
                <c:pt idx="98">
                  <c:v>208.9804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4E-42E8-A48A-0348680FA3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tickMarkSkip val="1"/>
        <c:noMultiLvlLbl val="1"/>
      </c:catAx>
      <c:valAx>
        <c:axId val="50879584"/>
        <c:scaling>
          <c:orientation val="minMax"/>
          <c:max val="260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0.131</cdr:x>
      <cdr:y>0.07386</cdr:y>
    </cdr:from>
    <cdr:to>
      <cdr:x>0.52762</cdr:x>
      <cdr:y>0.53331</cdr:y>
    </cdr:to>
    <cdr:sp macro="" textlink="">
      <cdr:nvSpPr>
        <cdr:cNvPr id="7" name="TextovéPole 6">
          <a:extLst xmlns:a="http://schemas.openxmlformats.org/drawingml/2006/main">
            <a:ext uri="{FF2B5EF4-FFF2-40B4-BE49-F238E27FC236}">
              <a16:creationId xmlns:a16="http://schemas.microsoft.com/office/drawing/2014/main" id="{25102C19-C8AD-4006-A336-4A700ABDDE88}"/>
            </a:ext>
          </a:extLst>
        </cdr:cNvPr>
        <cdr:cNvSpPr txBox="1"/>
      </cdr:nvSpPr>
      <cdr:spPr>
        <a:xfrm xmlns:a="http://schemas.openxmlformats.org/drawingml/2006/main">
          <a:off x="1478256" y="431342"/>
          <a:ext cx="4475747" cy="26830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cs-CZ" sz="1600" b="1" dirty="0">
              <a:solidFill>
                <a:srgbClr val="D31145"/>
              </a:solidFill>
            </a:rPr>
            <a:t>Březen 		1 133 694</a:t>
          </a:r>
        </a:p>
        <a:p xmlns:a="http://schemas.openxmlformats.org/drawingml/2006/main">
          <a:r>
            <a:rPr lang="cs-CZ" sz="1600" dirty="0" err="1"/>
            <a:t>Pfizer</a:t>
          </a:r>
          <a:r>
            <a:rPr lang="cs-CZ" sz="1600" dirty="0"/>
            <a:t> 		707 850</a:t>
          </a:r>
        </a:p>
        <a:p xmlns:a="http://schemas.openxmlformats.org/drawingml/2006/main">
          <a:r>
            <a:rPr lang="cs-CZ" sz="1600" dirty="0"/>
            <a:t>Moderna		147 600</a:t>
          </a:r>
        </a:p>
        <a:p xmlns:a="http://schemas.openxmlformats.org/drawingml/2006/main">
          <a:r>
            <a:rPr lang="cs-CZ" sz="1600" dirty="0"/>
            <a:t>AstraZeneca	278 244</a:t>
          </a:r>
        </a:p>
        <a:p xmlns:a="http://schemas.openxmlformats.org/drawingml/2006/main">
          <a:endParaRPr lang="cs-CZ" sz="1600" dirty="0"/>
        </a:p>
        <a:p xmlns:a="http://schemas.openxmlformats.org/drawingml/2006/main">
          <a:r>
            <a:rPr lang="cs-CZ" sz="1600" b="1" dirty="0">
              <a:solidFill>
                <a:srgbClr val="D62051"/>
              </a:solidFill>
            </a:rPr>
            <a:t>Duben	</a:t>
          </a:r>
          <a:r>
            <a:rPr lang="cs-CZ" sz="1600" dirty="0">
              <a:solidFill>
                <a:srgbClr val="D62051"/>
              </a:solidFill>
            </a:rPr>
            <a:t>	</a:t>
          </a:r>
          <a:r>
            <a:rPr lang="cs-CZ" sz="1600" b="1" dirty="0">
              <a:solidFill>
                <a:srgbClr val="D62051"/>
              </a:solidFill>
            </a:rPr>
            <a:t>2 120 797</a:t>
          </a:r>
        </a:p>
        <a:p xmlns:a="http://schemas.openxmlformats.org/drawingml/2006/main">
          <a:r>
            <a:rPr lang="cs-CZ" sz="1600" dirty="0" err="1"/>
            <a:t>Pfizer</a:t>
          </a:r>
          <a:r>
            <a:rPr lang="cs-CZ" sz="1600" dirty="0"/>
            <a:t>		1 145 430</a:t>
          </a:r>
        </a:p>
        <a:p xmlns:a="http://schemas.openxmlformats.org/drawingml/2006/main">
          <a:r>
            <a:rPr lang="cs-CZ" sz="1600" dirty="0"/>
            <a:t>Moderna		276 600</a:t>
          </a:r>
        </a:p>
        <a:p xmlns:a="http://schemas.openxmlformats.org/drawingml/2006/main">
          <a:r>
            <a:rPr lang="cs-CZ" sz="1600" dirty="0"/>
            <a:t>AstraZeneca	400 000 ?</a:t>
          </a:r>
        </a:p>
        <a:p xmlns:a="http://schemas.openxmlformats.org/drawingml/2006/main">
          <a:endParaRPr lang="cs-CZ" dirty="0"/>
        </a:p>
        <a:p xmlns:a="http://schemas.openxmlformats.org/drawingml/2006/main">
          <a:endParaRPr lang="cs-CZ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06.04.2021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84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29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873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536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504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31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681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293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881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258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18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882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139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05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775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292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389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6313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029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788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748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146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714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72307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4173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3614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4684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7965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8140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7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1474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4876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482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3439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5156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5470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2956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3462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327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2243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3256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0280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2129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57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6545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6680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836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529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8501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6296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6064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6098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2257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9791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03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3090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8901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0119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8514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23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929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B43135-FA3B-4439-9778-AB2E228C4C5C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567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76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mp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7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13" Type="http://schemas.openxmlformats.org/officeDocument/2006/relationships/chart" Target="../charts/chart15.xml"/><Relationship Id="rId3" Type="http://schemas.openxmlformats.org/officeDocument/2006/relationships/chart" Target="../charts/chart5.xml"/><Relationship Id="rId7" Type="http://schemas.openxmlformats.org/officeDocument/2006/relationships/chart" Target="../charts/chart9.xml"/><Relationship Id="rId12" Type="http://schemas.openxmlformats.org/officeDocument/2006/relationships/chart" Target="../charts/chart14.xml"/><Relationship Id="rId17" Type="http://schemas.openxmlformats.org/officeDocument/2006/relationships/chart" Target="../charts/chart19.xml"/><Relationship Id="rId2" Type="http://schemas.openxmlformats.org/officeDocument/2006/relationships/notesSlide" Target="../notesSlides/notesSlide12.xml"/><Relationship Id="rId16" Type="http://schemas.openxmlformats.org/officeDocument/2006/relationships/chart" Target="../charts/chart18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8.xml"/><Relationship Id="rId11" Type="http://schemas.openxmlformats.org/officeDocument/2006/relationships/chart" Target="../charts/chart13.xml"/><Relationship Id="rId5" Type="http://schemas.openxmlformats.org/officeDocument/2006/relationships/chart" Target="../charts/chart7.xml"/><Relationship Id="rId15" Type="http://schemas.openxmlformats.org/officeDocument/2006/relationships/chart" Target="../charts/chart17.xml"/><Relationship Id="rId10" Type="http://schemas.openxmlformats.org/officeDocument/2006/relationships/chart" Target="../charts/chart12.xml"/><Relationship Id="rId4" Type="http://schemas.openxmlformats.org/officeDocument/2006/relationships/chart" Target="../charts/chart6.xml"/><Relationship Id="rId9" Type="http://schemas.openxmlformats.org/officeDocument/2006/relationships/chart" Target="../charts/chart11.xml"/><Relationship Id="rId14" Type="http://schemas.openxmlformats.org/officeDocument/2006/relationships/chart" Target="../charts/char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9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831336"/>
            <a:ext cx="12192000" cy="195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400" dirty="0">
                <a:solidFill>
                  <a:schemeClr val="tx1"/>
                </a:solidFill>
              </a:rPr>
              <a:t>Průběh vakcinace k 5. 4. 2021</a:t>
            </a:r>
          </a:p>
          <a:p>
            <a:endParaRPr lang="cs-CZ" sz="4400" dirty="0">
              <a:solidFill>
                <a:schemeClr val="tx1"/>
              </a:solidFill>
            </a:endParaRPr>
          </a:p>
          <a:p>
            <a:r>
              <a:rPr lang="cs-CZ" sz="4400" dirty="0">
                <a:solidFill>
                  <a:schemeClr val="tx1"/>
                </a:solidFill>
              </a:rPr>
              <a:t>Souhrn dostupných dat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800" dirty="0"/>
              <a:t>Stav a vývoj epidemie COVID-19 </a:t>
            </a:r>
            <a:br>
              <a:rPr lang="cs-CZ" sz="4800" dirty="0"/>
            </a:br>
            <a:r>
              <a:rPr lang="cs-CZ" sz="4800" dirty="0"/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418987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v ČR – dispečink 5. 4. 2021 20:00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A5D129B3-44B0-4D84-8059-AFC88DF8F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511993"/>
              </p:ext>
            </p:extLst>
          </p:nvPr>
        </p:nvGraphicFramePr>
        <p:xfrm>
          <a:off x="149319" y="781050"/>
          <a:ext cx="11690253" cy="5544934"/>
        </p:xfrm>
        <a:graphic>
          <a:graphicData uri="http://schemas.openxmlformats.org/drawingml/2006/table">
            <a:tbl>
              <a:tblPr/>
              <a:tblGrid>
                <a:gridCol w="3063958">
                  <a:extLst>
                    <a:ext uri="{9D8B030D-6E8A-4147-A177-3AD203B41FA5}">
                      <a16:colId xmlns:a16="http://schemas.microsoft.com/office/drawing/2014/main" val="295241979"/>
                    </a:ext>
                  </a:extLst>
                </a:gridCol>
                <a:gridCol w="1725259">
                  <a:extLst>
                    <a:ext uri="{9D8B030D-6E8A-4147-A177-3AD203B41FA5}">
                      <a16:colId xmlns:a16="http://schemas.microsoft.com/office/drawing/2014/main" val="3199132826"/>
                    </a:ext>
                  </a:extLst>
                </a:gridCol>
                <a:gridCol w="1725259">
                  <a:extLst>
                    <a:ext uri="{9D8B030D-6E8A-4147-A177-3AD203B41FA5}">
                      <a16:colId xmlns:a16="http://schemas.microsoft.com/office/drawing/2014/main" val="1562492817"/>
                    </a:ext>
                  </a:extLst>
                </a:gridCol>
                <a:gridCol w="1725259">
                  <a:extLst>
                    <a:ext uri="{9D8B030D-6E8A-4147-A177-3AD203B41FA5}">
                      <a16:colId xmlns:a16="http://schemas.microsoft.com/office/drawing/2014/main" val="924048211"/>
                    </a:ext>
                  </a:extLst>
                </a:gridCol>
                <a:gridCol w="1725259">
                  <a:extLst>
                    <a:ext uri="{9D8B030D-6E8A-4147-A177-3AD203B41FA5}">
                      <a16:colId xmlns:a16="http://schemas.microsoft.com/office/drawing/2014/main" val="1299034595"/>
                    </a:ext>
                  </a:extLst>
                </a:gridCol>
                <a:gridCol w="1725259">
                  <a:extLst>
                    <a:ext uri="{9D8B030D-6E8A-4147-A177-3AD203B41FA5}">
                      <a16:colId xmlns:a16="http://schemas.microsoft.com/office/drawing/2014/main" val="4070186342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 dirty="0">
                          <a:solidFill>
                            <a:srgbClr val="1F497D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více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 60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163499"/>
                  </a:ext>
                </a:extLst>
              </a:tr>
              <a:tr h="44106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Populace k 1. 1. 2020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10 693 939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441 100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1 011 603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1 330 494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7 910 742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625941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Registrovaní, čekají na termín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622 486</a:t>
                      </a:r>
                      <a:b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(5,82 %)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68 733</a:t>
                      </a:r>
                      <a:b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(15,58 %)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292 541</a:t>
                      </a:r>
                      <a:b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(28,92 %)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113 345</a:t>
                      </a:r>
                      <a:b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(8,52 %)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147 867</a:t>
                      </a:r>
                      <a:b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(1,87 %)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820135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- registrace na OČM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288 321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(2,70 %)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22 301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(5,06 %)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120 654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(11,93 %)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40 226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(3,02 %)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105 140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(1,33 %)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699749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- registrace u PL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334 165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(3,12 %)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46 432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(10,53 %)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171 887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(16,99 %)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73 119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(5,50 %)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42 727</a:t>
                      </a:r>
                      <a:b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(0,54 %)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503020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Mají rezervaci na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104 913</a:t>
                      </a:r>
                      <a:b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(0,98 %)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13 416</a:t>
                      </a:r>
                      <a:b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50 364</a:t>
                      </a:r>
                      <a:b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(4,98 %)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12 902</a:t>
                      </a:r>
                      <a:b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(0,97 %)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28 231</a:t>
                      </a:r>
                      <a:b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(0,36 %)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413322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1.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651 980</a:t>
                      </a:r>
                      <a:b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(6,10 %)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81 295</a:t>
                      </a:r>
                      <a:b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(18,43 %)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337 993</a:t>
                      </a:r>
                      <a:b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(33,41 %)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61 297</a:t>
                      </a:r>
                      <a:b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(4,61 %)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171 395</a:t>
                      </a:r>
                      <a:b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(2,17 %)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2437983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2.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583 388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(5,46 %)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209 431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(47,48 %)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104 621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(10,34 %)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53 229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(4,00 %)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216 107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(2,73 %)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5571290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1 235 368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(11,55 %)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290 726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(65,91 %)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442 614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(43,75 %)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114 526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(8,61 %)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387 502</a:t>
                      </a:r>
                      <a:b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(4,90 %)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717467"/>
                  </a:ext>
                </a:extLst>
              </a:tr>
              <a:tr h="57964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1 962 767</a:t>
                      </a:r>
                      <a:b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(18,35 %)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372 875</a:t>
                      </a:r>
                      <a:b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(84,53 %)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785 519</a:t>
                      </a:r>
                      <a:b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(77,65 %)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240 773</a:t>
                      </a:r>
                      <a:b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(18,10 %)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563 600</a:t>
                      </a:r>
                      <a:b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(7,12 %)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7979"/>
                  </a:ext>
                </a:extLst>
              </a:tr>
            </a:tbl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0894F369-B0DF-42C4-9B35-682EA2A34035}"/>
              </a:ext>
            </a:extLst>
          </p:cNvPr>
          <p:cNvSpPr/>
          <p:nvPr/>
        </p:nvSpPr>
        <p:spPr>
          <a:xfrm>
            <a:off x="3190753" y="645957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</p:spTree>
    <p:extLst>
      <p:ext uri="{BB962C8B-B14F-4D97-AF65-F5344CB8AC3E}">
        <p14:creationId xmlns:p14="http://schemas.microsoft.com/office/powerpoint/2010/main" val="229523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(dávek) v čase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4477991"/>
              </p:ext>
            </p:extLst>
          </p:nvPr>
        </p:nvGraphicFramePr>
        <p:xfrm>
          <a:off x="490291" y="1011082"/>
          <a:ext cx="827271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8763001" y="593444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1222998" y="3331513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Počet aplikovaných dávek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84D96C-495C-45C0-91A0-E14079082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756564"/>
              </p:ext>
            </p:extLst>
          </p:nvPr>
        </p:nvGraphicFramePr>
        <p:xfrm>
          <a:off x="8845839" y="1174566"/>
          <a:ext cx="3139478" cy="4394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873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103605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511218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Počet dávek k 5. 4.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323 207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194 727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8156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109 501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98 895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62483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61 579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6282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113 774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5366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68 208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771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97 496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06328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77 192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0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82 838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3159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210 749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07984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103 035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38601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88 053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5742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189 502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18785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1 818 756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226A79D3-D403-469C-B32A-2842DAC2EFF2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85887D0A-03ED-43C9-9EC3-219B3DD8AB3A}"/>
              </a:ext>
            </a:extLst>
          </p:cNvPr>
          <p:cNvCxnSpPr/>
          <p:nvPr/>
        </p:nvCxnSpPr>
        <p:spPr>
          <a:xfrm>
            <a:off x="1415765" y="1368970"/>
            <a:ext cx="288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">
            <a:extLst>
              <a:ext uri="{FF2B5EF4-FFF2-40B4-BE49-F238E27FC236}">
                <a16:creationId xmlns:a16="http://schemas.microsoft.com/office/drawing/2014/main" id="{1727EAC2-EF5F-4DB7-B86E-88CE2280C67B}"/>
              </a:ext>
            </a:extLst>
          </p:cNvPr>
          <p:cNvSpPr txBox="1"/>
          <p:nvPr/>
        </p:nvSpPr>
        <p:spPr>
          <a:xfrm>
            <a:off x="1684431" y="1266371"/>
            <a:ext cx="2116043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cs typeface="Calibri" panose="020F0502020204030204" pitchFamily="34" charset="0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2035952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6">
            <a:extLst>
              <a:ext uri="{FF2B5EF4-FFF2-40B4-BE49-F238E27FC236}">
                <a16:creationId xmlns:a16="http://schemas.microsoft.com/office/drawing/2014/main" id="{EA5CB026-70E7-4235-B1FB-E38A6C93E1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316827"/>
              </p:ext>
            </p:extLst>
          </p:nvPr>
        </p:nvGraphicFramePr>
        <p:xfrm>
          <a:off x="490291" y="1011082"/>
          <a:ext cx="827271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dokončených vakcinací v čase (obě dávky)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8845839" y="589634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1710310" y="3179113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b="1" dirty="0"/>
              <a:t>Počet aplikovaných druhých dávek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84D96C-495C-45C0-91A0-E14079082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981046"/>
              </p:ext>
            </p:extLst>
          </p:nvPr>
        </p:nvGraphicFramePr>
        <p:xfrm>
          <a:off x="8845839" y="1174566"/>
          <a:ext cx="3117561" cy="4394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873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081688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511218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Počet </a:t>
                      </a:r>
                    </a:p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 5. 4.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110 116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61 523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8156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33 256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34 405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62483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16 932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6282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34 780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5366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24 995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771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26 434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06328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22 682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0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28 144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3159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69 649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07984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33 154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38601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24 173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5742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63 145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18785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583 388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A782278A-24E3-49D5-B0A7-4198ADDE2AB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A0F1CD9D-D11D-4288-A7AE-007F7A20BAA8}"/>
              </a:ext>
            </a:extLst>
          </p:cNvPr>
          <p:cNvCxnSpPr/>
          <p:nvPr/>
        </p:nvCxnSpPr>
        <p:spPr>
          <a:xfrm>
            <a:off x="1415765" y="1368970"/>
            <a:ext cx="288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">
            <a:extLst>
              <a:ext uri="{FF2B5EF4-FFF2-40B4-BE49-F238E27FC236}">
                <a16:creationId xmlns:a16="http://schemas.microsoft.com/office/drawing/2014/main" id="{AB0FDA69-FFD3-4C32-9D06-2BBDF358B7A2}"/>
              </a:ext>
            </a:extLst>
          </p:cNvPr>
          <p:cNvSpPr txBox="1"/>
          <p:nvPr/>
        </p:nvSpPr>
        <p:spPr>
          <a:xfrm>
            <a:off x="1684431" y="1266371"/>
            <a:ext cx="2116043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cs typeface="Calibri" panose="020F0502020204030204" pitchFamily="34" charset="0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2980458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celkového počtu aplikovaných dávek vakcín v čase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03BCA46-775D-4E93-86AC-03D972CA0E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4971132"/>
              </p:ext>
            </p:extLst>
          </p:nvPr>
        </p:nvGraphicFramePr>
        <p:xfrm>
          <a:off x="645558" y="704850"/>
          <a:ext cx="11490913" cy="583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26">
            <a:extLst>
              <a:ext uri="{FF2B5EF4-FFF2-40B4-BE49-F238E27FC236}">
                <a16:creationId xmlns:a16="http://schemas.microsoft.com/office/drawing/2014/main" id="{C6438592-190E-4149-ABBF-409698462C50}"/>
              </a:ext>
            </a:extLst>
          </p:cNvPr>
          <p:cNvSpPr txBox="1"/>
          <p:nvPr/>
        </p:nvSpPr>
        <p:spPr>
          <a:xfrm rot="16200000">
            <a:off x="-1828594" y="3054317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453E00ED-56BB-420F-B113-B71F787B0392}"/>
              </a:ext>
            </a:extLst>
          </p:cNvPr>
          <p:cNvSpPr/>
          <p:nvPr/>
        </p:nvSpPr>
        <p:spPr>
          <a:xfrm>
            <a:off x="10861325" y="4979906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583 388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BF01900B-6E9D-47EC-802D-7FA811352E83}"/>
              </a:ext>
            </a:extLst>
          </p:cNvPr>
          <p:cNvSpPr/>
          <p:nvPr/>
        </p:nvSpPr>
        <p:spPr>
          <a:xfrm>
            <a:off x="10861325" y="2592542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1 235 368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8514A1A4-5233-4B9C-9764-1C6817015E00}"/>
              </a:ext>
            </a:extLst>
          </p:cNvPr>
          <p:cNvSpPr/>
          <p:nvPr/>
        </p:nvSpPr>
        <p:spPr>
          <a:xfrm>
            <a:off x="10858640" y="1017862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1 818 756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34885E0-BB68-4724-805F-13A3447E5BD5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264746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457867-BCFC-4FA9-A5A4-F973F2F9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Očkování, objednávky a dodávky vakcín</a:t>
            </a:r>
          </a:p>
        </p:txBody>
      </p:sp>
      <p:graphicFrame>
        <p:nvGraphicFramePr>
          <p:cNvPr id="3" name="Chart 6">
            <a:extLst>
              <a:ext uri="{FF2B5EF4-FFF2-40B4-BE49-F238E27FC236}">
                <a16:creationId xmlns:a16="http://schemas.microsoft.com/office/drawing/2014/main" id="{ABE3C42C-B754-4C8E-9665-41AA38F08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0731854"/>
              </p:ext>
            </p:extLst>
          </p:nvPr>
        </p:nvGraphicFramePr>
        <p:xfrm>
          <a:off x="350544" y="868069"/>
          <a:ext cx="11284730" cy="583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2C540E05-FC47-4BF7-A6BF-3CED1F9C8C6E}"/>
              </a:ext>
            </a:extLst>
          </p:cNvPr>
          <p:cNvSpPr/>
          <p:nvPr/>
        </p:nvSpPr>
        <p:spPr>
          <a:xfrm>
            <a:off x="11118500" y="5244864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583 388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5A57F42A-493C-42D9-BE22-6E5AF156DA7C}"/>
              </a:ext>
            </a:extLst>
          </p:cNvPr>
          <p:cNvSpPr/>
          <p:nvPr/>
        </p:nvSpPr>
        <p:spPr>
          <a:xfrm>
            <a:off x="11118500" y="3105150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1 235 368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9C3AFCBF-93DD-4BCE-A1B5-74BE018F4B70}"/>
              </a:ext>
            </a:extLst>
          </p:cNvPr>
          <p:cNvSpPr/>
          <p:nvPr/>
        </p:nvSpPr>
        <p:spPr>
          <a:xfrm>
            <a:off x="11089925" y="1703346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1 818 756</a:t>
            </a:r>
          </a:p>
        </p:txBody>
      </p:sp>
      <p:sp>
        <p:nvSpPr>
          <p:cNvPr id="7" name="TextovéPole 1">
            <a:extLst>
              <a:ext uri="{FF2B5EF4-FFF2-40B4-BE49-F238E27FC236}">
                <a16:creationId xmlns:a16="http://schemas.microsoft.com/office/drawing/2014/main" id="{50BACDFB-8FCB-4E29-BAA0-B5FBA5E85967}"/>
              </a:ext>
            </a:extLst>
          </p:cNvPr>
          <p:cNvSpPr txBox="1"/>
          <p:nvPr/>
        </p:nvSpPr>
        <p:spPr>
          <a:xfrm>
            <a:off x="11049172" y="1365919"/>
            <a:ext cx="1099359" cy="30781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1 964 870</a:t>
            </a:r>
          </a:p>
        </p:txBody>
      </p:sp>
    </p:spTree>
    <p:extLst>
      <p:ext uri="{BB962C8B-B14F-4D97-AF65-F5344CB8AC3E}">
        <p14:creationId xmlns:p14="http://schemas.microsoft.com/office/powerpoint/2010/main" val="395525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v čase po krajích (dle místa podání)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7212808"/>
              </p:ext>
            </p:extLst>
          </p:nvPr>
        </p:nvGraphicFramePr>
        <p:xfrm>
          <a:off x="320641" y="777513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6035481" y="6528918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Datum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650050" y="3438529"/>
            <a:ext cx="5597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/>
              <a:t>Kumulativní počet aplikovaných dávek na 1000 osob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56E18F-A6B7-47CF-882A-0FA9F4032ED9}"/>
              </a:ext>
            </a:extLst>
          </p:cNvPr>
          <p:cNvSpPr/>
          <p:nvPr/>
        </p:nvSpPr>
        <p:spPr>
          <a:xfrm>
            <a:off x="349318" y="576000"/>
            <a:ext cx="16764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Hlavní město Praha</a:t>
            </a:r>
            <a:r>
              <a:rPr lang="cs-CZ" sz="1400" b="1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FB938E-D165-454B-8875-834A0C7EC946}"/>
              </a:ext>
            </a:extLst>
          </p:cNvPr>
          <p:cNvSpPr/>
          <p:nvPr/>
        </p:nvSpPr>
        <p:spPr>
          <a:xfrm>
            <a:off x="2710249" y="576000"/>
            <a:ext cx="1406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Středočeský kraj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03842C-41CB-4E5B-8D42-A14638858DD3}"/>
              </a:ext>
            </a:extLst>
          </p:cNvPr>
          <p:cNvSpPr/>
          <p:nvPr/>
        </p:nvSpPr>
        <p:spPr>
          <a:xfrm>
            <a:off x="5137036" y="576000"/>
            <a:ext cx="12114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Jihočeský kraj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42ABF3-C474-4658-A736-CE4F102A7A4B}"/>
              </a:ext>
            </a:extLst>
          </p:cNvPr>
          <p:cNvSpPr/>
          <p:nvPr/>
        </p:nvSpPr>
        <p:spPr>
          <a:xfrm>
            <a:off x="7609232" y="576000"/>
            <a:ext cx="1145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Plzeňský kraj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328B48-DEDF-454E-B59C-E37185BFEC1C}"/>
              </a:ext>
            </a:extLst>
          </p:cNvPr>
          <p:cNvSpPr/>
          <p:nvPr/>
        </p:nvSpPr>
        <p:spPr>
          <a:xfrm>
            <a:off x="9966699" y="576000"/>
            <a:ext cx="1370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Karlovarský kraj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B58C729-0B1B-48AA-82D3-60C3D613551F}"/>
              </a:ext>
            </a:extLst>
          </p:cNvPr>
          <p:cNvSpPr/>
          <p:nvPr/>
        </p:nvSpPr>
        <p:spPr>
          <a:xfrm>
            <a:off x="377172" y="2600587"/>
            <a:ext cx="1090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Ústecký kraj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3AC52C5-62D4-4578-AF66-8F43A1CAFAEE}"/>
              </a:ext>
            </a:extLst>
          </p:cNvPr>
          <p:cNvSpPr/>
          <p:nvPr/>
        </p:nvSpPr>
        <p:spPr>
          <a:xfrm>
            <a:off x="2738103" y="2600587"/>
            <a:ext cx="1211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Liberecký kraj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7DE1F6-DD21-4EA3-9DDE-C4AC709758EA}"/>
              </a:ext>
            </a:extLst>
          </p:cNvPr>
          <p:cNvSpPr/>
          <p:nvPr/>
        </p:nvSpPr>
        <p:spPr>
          <a:xfrm>
            <a:off x="5164890" y="2600587"/>
            <a:ext cx="1741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Královéhradecký kraj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5F449A-B0D3-45A1-9807-EAE94F43F698}"/>
              </a:ext>
            </a:extLst>
          </p:cNvPr>
          <p:cNvSpPr/>
          <p:nvPr/>
        </p:nvSpPr>
        <p:spPr>
          <a:xfrm>
            <a:off x="7637086" y="2600587"/>
            <a:ext cx="1329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Pardubický kraj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A287EB-8075-4EB1-9DD3-D0A705014AFD}"/>
              </a:ext>
            </a:extLst>
          </p:cNvPr>
          <p:cNvSpPr/>
          <p:nvPr/>
        </p:nvSpPr>
        <p:spPr>
          <a:xfrm>
            <a:off x="9994553" y="2600587"/>
            <a:ext cx="1175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Kraj Vysočina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8C1AEA-EA69-43E4-8698-7FCAEAA15159}"/>
              </a:ext>
            </a:extLst>
          </p:cNvPr>
          <p:cNvSpPr/>
          <p:nvPr/>
        </p:nvSpPr>
        <p:spPr>
          <a:xfrm>
            <a:off x="346456" y="4619039"/>
            <a:ext cx="15185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Jihomoravský kraj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52F388-77C8-48D2-9C06-028166171C39}"/>
              </a:ext>
            </a:extLst>
          </p:cNvPr>
          <p:cNvSpPr/>
          <p:nvPr/>
        </p:nvSpPr>
        <p:spPr>
          <a:xfrm>
            <a:off x="2707387" y="4619039"/>
            <a:ext cx="1406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Olomoucký kraj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35C774D-C52E-403A-A424-B8A7B17DFF1A}"/>
              </a:ext>
            </a:extLst>
          </p:cNvPr>
          <p:cNvSpPr/>
          <p:nvPr/>
        </p:nvSpPr>
        <p:spPr>
          <a:xfrm>
            <a:off x="5134174" y="4619039"/>
            <a:ext cx="10222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Zlínský kraj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50251C-ADF5-4ECA-9B15-E879D11DCACD}"/>
              </a:ext>
            </a:extLst>
          </p:cNvPr>
          <p:cNvSpPr/>
          <p:nvPr/>
        </p:nvSpPr>
        <p:spPr>
          <a:xfrm>
            <a:off x="7606370" y="4619039"/>
            <a:ext cx="17586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Moravskoslezský kraj</a:t>
            </a:r>
          </a:p>
        </p:txBody>
      </p:sp>
      <p:sp>
        <p:nvSpPr>
          <p:cNvPr id="38" name="Rectangle 54">
            <a:extLst>
              <a:ext uri="{FF2B5EF4-FFF2-40B4-BE49-F238E27FC236}">
                <a16:creationId xmlns:a16="http://schemas.microsoft.com/office/drawing/2014/main" id="{D0F612CD-9802-408F-803A-CB7070CC686C}"/>
              </a:ext>
            </a:extLst>
          </p:cNvPr>
          <p:cNvSpPr/>
          <p:nvPr/>
        </p:nvSpPr>
        <p:spPr>
          <a:xfrm>
            <a:off x="9973494" y="4619039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ČR</a:t>
            </a:r>
          </a:p>
        </p:txBody>
      </p:sp>
      <p:sp>
        <p:nvSpPr>
          <p:cNvPr id="73" name="Obdélník 72">
            <a:extLst>
              <a:ext uri="{FF2B5EF4-FFF2-40B4-BE49-F238E27FC236}">
                <a16:creationId xmlns:a16="http://schemas.microsoft.com/office/drawing/2014/main" id="{03D0C53E-42DC-41A4-9586-CD1FC2CC2BEB}"/>
              </a:ext>
            </a:extLst>
          </p:cNvPr>
          <p:cNvSpPr/>
          <p:nvPr/>
        </p:nvSpPr>
        <p:spPr>
          <a:xfrm>
            <a:off x="8182017" y="6590474"/>
            <a:ext cx="39164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000" dirty="0"/>
              <a:t>Zdroj: Informační systém infekční nemoci (ISIN) – modul očkování</a:t>
            </a:r>
          </a:p>
        </p:txBody>
      </p:sp>
      <p:graphicFrame>
        <p:nvGraphicFramePr>
          <p:cNvPr id="36" name="Chart 6">
            <a:extLst>
              <a:ext uri="{FF2B5EF4-FFF2-40B4-BE49-F238E27FC236}">
                <a16:creationId xmlns:a16="http://schemas.microsoft.com/office/drawing/2014/main" id="{E96D047E-99F2-40C9-AECA-1147F6A8A2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3006060"/>
              </p:ext>
            </p:extLst>
          </p:nvPr>
        </p:nvGraphicFramePr>
        <p:xfrm>
          <a:off x="2677394" y="777513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7" name="Chart 6">
            <a:extLst>
              <a:ext uri="{FF2B5EF4-FFF2-40B4-BE49-F238E27FC236}">
                <a16:creationId xmlns:a16="http://schemas.microsoft.com/office/drawing/2014/main" id="{D54388AC-5E39-4A1C-B520-9295789664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5279967"/>
              </p:ext>
            </p:extLst>
          </p:nvPr>
        </p:nvGraphicFramePr>
        <p:xfrm>
          <a:off x="5034147" y="777513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0" name="Chart 6">
            <a:extLst>
              <a:ext uri="{FF2B5EF4-FFF2-40B4-BE49-F238E27FC236}">
                <a16:creationId xmlns:a16="http://schemas.microsoft.com/office/drawing/2014/main" id="{E99AC07A-637D-4A7E-9A8B-FC7FE176C5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3813847"/>
              </p:ext>
            </p:extLst>
          </p:nvPr>
        </p:nvGraphicFramePr>
        <p:xfrm>
          <a:off x="7390900" y="777513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6" name="Chart 6">
            <a:extLst>
              <a:ext uri="{FF2B5EF4-FFF2-40B4-BE49-F238E27FC236}">
                <a16:creationId xmlns:a16="http://schemas.microsoft.com/office/drawing/2014/main" id="{9EA87DF6-6AC5-497A-8969-0A822BD969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969885"/>
              </p:ext>
            </p:extLst>
          </p:nvPr>
        </p:nvGraphicFramePr>
        <p:xfrm>
          <a:off x="9747652" y="777513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7" name="Chart 6">
            <a:extLst>
              <a:ext uri="{FF2B5EF4-FFF2-40B4-BE49-F238E27FC236}">
                <a16:creationId xmlns:a16="http://schemas.microsoft.com/office/drawing/2014/main" id="{9563A102-04A8-4A64-BBD8-CAA835534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41263"/>
              </p:ext>
            </p:extLst>
          </p:nvPr>
        </p:nvGraphicFramePr>
        <p:xfrm>
          <a:off x="320641" y="2806515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8" name="Chart 6">
            <a:extLst>
              <a:ext uri="{FF2B5EF4-FFF2-40B4-BE49-F238E27FC236}">
                <a16:creationId xmlns:a16="http://schemas.microsoft.com/office/drawing/2014/main" id="{A089F7D4-654A-472B-8CDA-16AB449523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7235374"/>
              </p:ext>
            </p:extLst>
          </p:nvPr>
        </p:nvGraphicFramePr>
        <p:xfrm>
          <a:off x="2677394" y="2806515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59" name="Chart 6">
            <a:extLst>
              <a:ext uri="{FF2B5EF4-FFF2-40B4-BE49-F238E27FC236}">
                <a16:creationId xmlns:a16="http://schemas.microsoft.com/office/drawing/2014/main" id="{37820986-4227-43BD-B7CA-3AA12FB4C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946250"/>
              </p:ext>
            </p:extLst>
          </p:nvPr>
        </p:nvGraphicFramePr>
        <p:xfrm>
          <a:off x="5034147" y="2806515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60" name="Chart 6">
            <a:extLst>
              <a:ext uri="{FF2B5EF4-FFF2-40B4-BE49-F238E27FC236}">
                <a16:creationId xmlns:a16="http://schemas.microsoft.com/office/drawing/2014/main" id="{371323B4-47AB-4247-B5EA-BFB37681E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6326368"/>
              </p:ext>
            </p:extLst>
          </p:nvPr>
        </p:nvGraphicFramePr>
        <p:xfrm>
          <a:off x="7390900" y="2806515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61" name="Chart 6">
            <a:extLst>
              <a:ext uri="{FF2B5EF4-FFF2-40B4-BE49-F238E27FC236}">
                <a16:creationId xmlns:a16="http://schemas.microsoft.com/office/drawing/2014/main" id="{6338A29C-79C7-4B3B-84D9-D84ED9EEE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1411970"/>
              </p:ext>
            </p:extLst>
          </p:nvPr>
        </p:nvGraphicFramePr>
        <p:xfrm>
          <a:off x="9747652" y="2806515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62" name="Chart 6">
            <a:extLst>
              <a:ext uri="{FF2B5EF4-FFF2-40B4-BE49-F238E27FC236}">
                <a16:creationId xmlns:a16="http://schemas.microsoft.com/office/drawing/2014/main" id="{462B92F7-0044-444B-A5A9-6FF4654876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0912382"/>
              </p:ext>
            </p:extLst>
          </p:nvPr>
        </p:nvGraphicFramePr>
        <p:xfrm>
          <a:off x="316989" y="4821014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63" name="Chart 6">
            <a:extLst>
              <a:ext uri="{FF2B5EF4-FFF2-40B4-BE49-F238E27FC236}">
                <a16:creationId xmlns:a16="http://schemas.microsoft.com/office/drawing/2014/main" id="{7B535F88-29CF-49F5-8050-DC1BE2223C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8043562"/>
              </p:ext>
            </p:extLst>
          </p:nvPr>
        </p:nvGraphicFramePr>
        <p:xfrm>
          <a:off x="2673742" y="4821014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70" name="Chart 6">
            <a:extLst>
              <a:ext uri="{FF2B5EF4-FFF2-40B4-BE49-F238E27FC236}">
                <a16:creationId xmlns:a16="http://schemas.microsoft.com/office/drawing/2014/main" id="{CDE93AD3-1692-4047-8A5F-2D314DED9C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203024"/>
              </p:ext>
            </p:extLst>
          </p:nvPr>
        </p:nvGraphicFramePr>
        <p:xfrm>
          <a:off x="5030495" y="4821014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71" name="Chart 6">
            <a:extLst>
              <a:ext uri="{FF2B5EF4-FFF2-40B4-BE49-F238E27FC236}">
                <a16:creationId xmlns:a16="http://schemas.microsoft.com/office/drawing/2014/main" id="{29BF681D-9161-4BB4-BCB5-E6E1EAD71D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8045221"/>
              </p:ext>
            </p:extLst>
          </p:nvPr>
        </p:nvGraphicFramePr>
        <p:xfrm>
          <a:off x="7387248" y="4821014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72" name="Chart 6">
            <a:extLst>
              <a:ext uri="{FF2B5EF4-FFF2-40B4-BE49-F238E27FC236}">
                <a16:creationId xmlns:a16="http://schemas.microsoft.com/office/drawing/2014/main" id="{73A0981F-0C56-49ED-B2E3-13BB2B3E64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696069"/>
              </p:ext>
            </p:extLst>
          </p:nvPr>
        </p:nvGraphicFramePr>
        <p:xfrm>
          <a:off x="9744000" y="4821014"/>
          <a:ext cx="2448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</p:spTree>
    <p:extLst>
      <p:ext uri="{BB962C8B-B14F-4D97-AF65-F5344CB8AC3E}">
        <p14:creationId xmlns:p14="http://schemas.microsoft.com/office/powerpoint/2010/main" val="1050582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v čase po krajích (dle místa podání)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488125" y="3697678"/>
            <a:ext cx="5597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/>
              <a:t>Kumulativní počet aplikovaných dávek na 1000 osob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11351" y="649679"/>
            <a:ext cx="306368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>
                <a:solidFill>
                  <a:schemeClr val="bg1"/>
                </a:solidFill>
              </a:rPr>
              <a:t>Počty aplikovaných dávek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5D429E09-D2E2-4056-9400-5CC9962BE9AE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BC90D71B-2A50-4BCE-A5F3-0FB095FBE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684139"/>
              </p:ext>
            </p:extLst>
          </p:nvPr>
        </p:nvGraphicFramePr>
        <p:xfrm>
          <a:off x="533399" y="990488"/>
          <a:ext cx="10648951" cy="5597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7657A547-1D53-47C2-B2F7-21DC22644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917756"/>
              </p:ext>
            </p:extLst>
          </p:nvPr>
        </p:nvGraphicFramePr>
        <p:xfrm>
          <a:off x="9241896" y="1788664"/>
          <a:ext cx="2670069" cy="3708000"/>
        </p:xfrm>
        <a:graphic>
          <a:graphicData uri="http://schemas.openxmlformats.org/drawingml/2006/table">
            <a:tbl>
              <a:tblPr/>
              <a:tblGrid>
                <a:gridCol w="2176186">
                  <a:extLst>
                    <a:ext uri="{9D8B030D-6E8A-4147-A177-3AD203B41FA5}">
                      <a16:colId xmlns:a16="http://schemas.microsoft.com/office/drawing/2014/main" val="2256166815"/>
                    </a:ext>
                  </a:extLst>
                </a:gridCol>
                <a:gridCol w="493883">
                  <a:extLst>
                    <a:ext uri="{9D8B030D-6E8A-4147-A177-3AD203B41FA5}">
                      <a16:colId xmlns:a16="http://schemas.microsoft.com/office/drawing/2014/main" val="1507190114"/>
                    </a:ext>
                  </a:extLst>
                </a:gridCol>
              </a:tblGrid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CZ010 Hlavní město Praha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244,06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837890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CZ041 Karlovarský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208,98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26738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CZ064 Jihomoravský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176,80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516261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CZ052 Královéhradecký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176,74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899875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170,07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440719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CZ031 Jihočeský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170,01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361046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CZ032 Plzeňský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167,65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212808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CZ071 Olomoucký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163,03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595780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CZ063 Kraj Vysočina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162,49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782978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CZ080 Moravskoslezský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157,85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518767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CZ051 Liberecký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153,73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73551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CZ072 Zlínský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151,15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810700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CZ053 Pardubický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147,69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32883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CZ020 Středočeský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140,58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196898"/>
                  </a:ext>
                </a:extLst>
              </a:tr>
              <a:tr h="2472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CZ042 Ústecký kraj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138,59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02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38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Očkování praktických lékařů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5. 4.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66718" y="1011288"/>
            <a:ext cx="111894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očkování se nově významně zapojují i praktičtí lékaři </a:t>
            </a:r>
          </a:p>
        </p:txBody>
      </p:sp>
      <p:sp>
        <p:nvSpPr>
          <p:cNvPr id="4" name="Šipka dolů 3"/>
          <p:cNvSpPr/>
          <p:nvPr/>
        </p:nvSpPr>
        <p:spPr>
          <a:xfrm>
            <a:off x="5573840" y="1699234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66718" y="2369785"/>
            <a:ext cx="109674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centrální databáze je více než 72 % samostatných ordinací praktických lékařů zapojeno a registruje osoby k očkování.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Praktičtí lékaři podali více než 218 000 dávek očkování </a:t>
            </a:r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registrují celkem více než 498 000 osob.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 registrovaných tvoří cca 16 % senioři 80+ a 56 % senioři ve věkové kategorii 70–79 let, zbývajících 28 % představují chroničtí pacienti do 70 let</a:t>
            </a:r>
            <a:r>
              <a:rPr kumimoji="0" lang="cs-CZ" sz="3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579136" y="615543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226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0771222-4D97-4CB1-B650-0D55C382E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095463"/>
              </p:ext>
            </p:extLst>
          </p:nvPr>
        </p:nvGraphicFramePr>
        <p:xfrm>
          <a:off x="4562474" y="1534319"/>
          <a:ext cx="1323975" cy="4914105"/>
        </p:xfrm>
        <a:graphic>
          <a:graphicData uri="http://schemas.openxmlformats.org/drawingml/2006/table">
            <a:tbl>
              <a:tblPr/>
              <a:tblGrid>
                <a:gridCol w="1323975">
                  <a:extLst>
                    <a:ext uri="{9D8B030D-6E8A-4147-A177-3AD203B41FA5}">
                      <a16:colId xmlns:a16="http://schemas.microsoft.com/office/drawing/2014/main" val="4112275911"/>
                    </a:ext>
                  </a:extLst>
                </a:gridCol>
              </a:tblGrid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17123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585435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9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709625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D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550885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648177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83646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3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154192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57188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119798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418296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E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2101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57334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375723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770873"/>
                  </a:ext>
                </a:extLst>
              </a:tr>
              <a:tr h="3276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52789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800725" y="102272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5. 4. 2021</a:t>
            </a:r>
            <a:endParaRPr lang="cs-CZ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A8EE1B97-C1E4-4950-859F-0220BC695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826689"/>
              </p:ext>
            </p:extLst>
          </p:nvPr>
        </p:nvGraphicFramePr>
        <p:xfrm>
          <a:off x="352425" y="794937"/>
          <a:ext cx="11515726" cy="565348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228636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33739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181097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857418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857418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857418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743236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(podíl) ordinací s registrovanými osobami k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osob registrovaných k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osob s rezervací termínu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podaných dávek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439 (61,8 %)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57 897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39 211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396 (72,9 %)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64 138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(67,9 %)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20 270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 (73,7 %)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25 565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(71,5 %)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237 (68,9 %)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(74,4 %)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 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 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179 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438 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66 177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28 949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 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31 284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230 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26 656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409 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53 781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26 394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2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3 587 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498 122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22 915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218 872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8D00FA8F-7BC8-452E-A9D0-4B9FF6F5E1C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058480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DE6E5F61-998A-4EB4-A5B6-89387C5A5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628564"/>
              </p:ext>
            </p:extLst>
          </p:nvPr>
        </p:nvGraphicFramePr>
        <p:xfrm>
          <a:off x="8143874" y="1791494"/>
          <a:ext cx="3829650" cy="4599555"/>
        </p:xfrm>
        <a:graphic>
          <a:graphicData uri="http://schemas.openxmlformats.org/drawingml/2006/table">
            <a:tbl>
              <a:tblPr/>
              <a:tblGrid>
                <a:gridCol w="1276550">
                  <a:extLst>
                    <a:ext uri="{9D8B030D-6E8A-4147-A177-3AD203B41FA5}">
                      <a16:colId xmlns:a16="http://schemas.microsoft.com/office/drawing/2014/main" val="3143246963"/>
                    </a:ext>
                  </a:extLst>
                </a:gridCol>
                <a:gridCol w="1276550">
                  <a:extLst>
                    <a:ext uri="{9D8B030D-6E8A-4147-A177-3AD203B41FA5}">
                      <a16:colId xmlns:a16="http://schemas.microsoft.com/office/drawing/2014/main" val="2596066607"/>
                    </a:ext>
                  </a:extLst>
                </a:gridCol>
                <a:gridCol w="1276550">
                  <a:extLst>
                    <a:ext uri="{9D8B030D-6E8A-4147-A177-3AD203B41FA5}">
                      <a16:colId xmlns:a16="http://schemas.microsoft.com/office/drawing/2014/main" val="4040952138"/>
                    </a:ext>
                  </a:extLst>
                </a:gridCol>
              </a:tblGrid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940466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422396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437278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279573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929542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748828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717804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83701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32109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9513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399430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995223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487583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504094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662946"/>
                  </a:ext>
                </a:extLst>
              </a:tr>
            </a:tbl>
          </a:graphicData>
        </a:graphic>
      </p:graphicFrame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70D6A48B-5349-44A2-9283-C87BA382A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23155"/>
              </p:ext>
            </p:extLst>
          </p:nvPr>
        </p:nvGraphicFramePr>
        <p:xfrm>
          <a:off x="3428999" y="1791494"/>
          <a:ext cx="3876675" cy="4599555"/>
        </p:xfrm>
        <a:graphic>
          <a:graphicData uri="http://schemas.openxmlformats.org/drawingml/2006/table">
            <a:tbl>
              <a:tblPr/>
              <a:tblGrid>
                <a:gridCol w="1292225">
                  <a:extLst>
                    <a:ext uri="{9D8B030D-6E8A-4147-A177-3AD203B41FA5}">
                      <a16:colId xmlns:a16="http://schemas.microsoft.com/office/drawing/2014/main" val="3309206445"/>
                    </a:ext>
                  </a:extLst>
                </a:gridCol>
                <a:gridCol w="1292225">
                  <a:extLst>
                    <a:ext uri="{9D8B030D-6E8A-4147-A177-3AD203B41FA5}">
                      <a16:colId xmlns:a16="http://schemas.microsoft.com/office/drawing/2014/main" val="3257083669"/>
                    </a:ext>
                  </a:extLst>
                </a:gridCol>
                <a:gridCol w="1292225">
                  <a:extLst>
                    <a:ext uri="{9D8B030D-6E8A-4147-A177-3AD203B41FA5}">
                      <a16:colId xmlns:a16="http://schemas.microsoft.com/office/drawing/2014/main" val="3980264250"/>
                    </a:ext>
                  </a:extLst>
                </a:gridCol>
              </a:tblGrid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771074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729743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606249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635270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397876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202756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546911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503151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578988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51001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16100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806841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702472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657552"/>
                  </a:ext>
                </a:extLst>
              </a:tr>
              <a:tr h="30663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0903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819773" y="102272"/>
            <a:ext cx="215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5. 4. 2021</a:t>
            </a:r>
            <a:endParaRPr lang="cs-CZ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A8EE1B97-C1E4-4950-859F-0220BC695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209731"/>
              </p:ext>
            </p:extLst>
          </p:nvPr>
        </p:nvGraphicFramePr>
        <p:xfrm>
          <a:off x="180375" y="874065"/>
          <a:ext cx="11793149" cy="5516985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769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78090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799072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89523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89523">
                  <a:extLst>
                    <a:ext uri="{9D8B030D-6E8A-4147-A177-3AD203B41FA5}">
                      <a16:colId xmlns:a16="http://schemas.microsoft.com/office/drawing/2014/main" val="3633249749"/>
                    </a:ext>
                  </a:extLst>
                </a:gridCol>
                <a:gridCol w="1289523">
                  <a:extLst>
                    <a:ext uri="{9D8B030D-6E8A-4147-A177-3AD203B41FA5}">
                      <a16:colId xmlns:a16="http://schemas.microsoft.com/office/drawing/2014/main" val="2755716826"/>
                    </a:ext>
                  </a:extLst>
                </a:gridCol>
                <a:gridCol w="846306">
                  <a:extLst>
                    <a:ext uri="{9D8B030D-6E8A-4147-A177-3AD203B41FA5}">
                      <a16:colId xmlns:a16="http://schemas.microsoft.com/office/drawing/2014/main" val="887593178"/>
                    </a:ext>
                  </a:extLst>
                </a:gridCol>
                <a:gridCol w="1273778">
                  <a:extLst>
                    <a:ext uri="{9D8B030D-6E8A-4147-A177-3AD203B41FA5}">
                      <a16:colId xmlns:a16="http://schemas.microsoft.com/office/drawing/2014/main" val="1914459400"/>
                    </a:ext>
                  </a:extLst>
                </a:gridCol>
                <a:gridCol w="1273778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73778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313515">
                <a:tc rowSpan="2"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s </a:t>
                      </a:r>
                      <a:r>
                        <a:rPr lang="cs-CZ" sz="12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registra-cemi</a:t>
                      </a:r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REGISTRACE k očkování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REZERVACE k očkování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245357"/>
                  </a:ext>
                </a:extLst>
              </a:tr>
              <a:tr h="337332">
                <a:tc vMerge="1"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CELKEM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80+ let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70-79 let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do 70 let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CELKEM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80+ let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70-79 let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do 70 let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735710"/>
                  </a:ext>
                </a:extLst>
              </a:tr>
              <a:tr h="253218">
                <a:tc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80+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70-79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do 70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80+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70-79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Věk do 70 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57 897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6 524 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28 195 (48,7 %)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23 178 (40,0 %)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374 (13,7 %)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1 511 (55,3 %)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846 (31,0 %)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64 138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9 551 (14,9 %)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33 811 (52,7 %)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20 776 (32,4 %)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491 (16,1 %)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1 637 (53,8 %)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915 (30,1 %)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20 270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3 582 (17,7 %)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11 764 (58,0 %)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4 924 (24,3 %)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343 (43,5 %)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368 (46,6 %)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(9,9 %)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25 565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4 245 (16,6 %)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14 271 (55,8 %)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7 049 (27,6 %)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(22,8 %)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 (56,9 %)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(20,3 %)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1 919 (15,2 %)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6 725 (53,2 %)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3 992 (31,6 %)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253 (15,0 %)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1 059 (62,9 %)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372 (22,1 %)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5 162 (14,1 %)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21 638 (59,2 %)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9 760 (26,7 %)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 (20,2 %)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913 (73,2 %)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2 052 (12,3 %)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9 882 (59,4 %)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4 713 (28,3 %)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 (21,5 %)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438 (66,4 %)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(12,1 %)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5 108 (16,2 %)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18 028 (57,2 %)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8 364 (26,6 %)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(20,1 %)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365 (66,1 %)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(13,8 %)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4 614 (16,8 %)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16 165 (58,7 %)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6 750 (24,5 %)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484 (32,0 %)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852 (56,3 %)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 (11,7 %)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4 744 (17,3 %)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15 430 (56,1 %)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7 308 (26,6 %)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215 (18,1 %)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626 (52,7 %)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346 (29,1 %)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66 177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11 017 (16,6 %)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36 907 (55,8 %)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18 253 (27,6 %)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910 (27,0 %)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1 862 (55,3 %)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598 (17,7 %)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31 284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5 693 (18,2 %)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19 523 (62,4 %)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6 068 (19,4 %)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 (20,1 %)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843 (73,1 %)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(6,8 %)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26 656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5 165 (19,4 %)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16 559 (62,1 %)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4 932 (18,5 %)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577 (38,3 %)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794 (52,7 %)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 (9,0 %)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53 781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9 858 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29 972 (55,7 %)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13 951 (25,9 %)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618 (19,5 %)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2 027 (64,0 %)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523 (16,5 %)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683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498 122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79 234 (15,9 %)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278 870 (56,0 %)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140 018 (28,1 %)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22 915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5 073 (22,1 %)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13 472 (58,8 %)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4 370 (19,1 %)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8D00FA8F-7BC8-452E-A9D0-4B9FF6F5E1C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0152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Zadávání dat o očkování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D7B51-0CCF-4695-BA40-1F340C87D5BF}"/>
              </a:ext>
            </a:extLst>
          </p:cNvPr>
          <p:cNvSpPr txBox="1"/>
          <p:nvPr/>
        </p:nvSpPr>
        <p:spPr>
          <a:xfrm>
            <a:off x="6474745" y="6381300"/>
            <a:ext cx="2897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</a:t>
            </a:r>
            <a:r>
              <a:rPr lang="cs-CZ" sz="1100" dirty="0"/>
              <a:t>osoby s alespoň 1 dávkou vakcíny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39307-4EF2-4A2A-AC89-D8C56FF8E1C7}"/>
              </a:ext>
            </a:extLst>
          </p:cNvPr>
          <p:cNvSpPr txBox="1"/>
          <p:nvPr/>
        </p:nvSpPr>
        <p:spPr>
          <a:xfrm>
            <a:off x="6475293" y="3088680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dirty="0"/>
              <a:t>869 083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51750-B367-46D1-9188-497DD32FA800}"/>
              </a:ext>
            </a:extLst>
          </p:cNvPr>
          <p:cNvSpPr txBox="1"/>
          <p:nvPr/>
        </p:nvSpPr>
        <p:spPr>
          <a:xfrm>
            <a:off x="9302537" y="3088681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539 769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568278" y="2703574"/>
            <a:ext cx="5015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 err="1"/>
              <a:t>Comirnaty</a:t>
            </a:r>
            <a:r>
              <a:rPr lang="cs-CZ" b="1" dirty="0"/>
              <a:t> (</a:t>
            </a:r>
            <a:r>
              <a:rPr lang="cs-CZ" b="1" dirty="0" err="1"/>
              <a:t>BioNTech</a:t>
            </a:r>
            <a:r>
              <a:rPr lang="cs-CZ" b="1" dirty="0"/>
              <a:t> </a:t>
            </a:r>
            <a:r>
              <a:rPr lang="cs-CZ" b="1" dirty="0" err="1"/>
              <a:t>Manufacturing</a:t>
            </a:r>
            <a:r>
              <a:rPr lang="cs-CZ" b="1" dirty="0"/>
              <a:t> </a:t>
            </a:r>
            <a:r>
              <a:rPr lang="cs-CZ" b="1" dirty="0" err="1"/>
              <a:t>GmbH</a:t>
            </a:r>
            <a:r>
              <a:rPr lang="cs-CZ" b="1" dirty="0"/>
              <a:t>)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244981E4-7974-43D4-948D-20A60F272BD4}"/>
              </a:ext>
            </a:extLst>
          </p:cNvPr>
          <p:cNvSpPr txBox="1"/>
          <p:nvPr/>
        </p:nvSpPr>
        <p:spPr>
          <a:xfrm>
            <a:off x="6475293" y="4294430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dirty="0"/>
              <a:t>138 339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F7DADBF1-2B3D-478C-8402-4E893313CC1A}"/>
              </a:ext>
            </a:extLst>
          </p:cNvPr>
          <p:cNvSpPr txBox="1"/>
          <p:nvPr/>
        </p:nvSpPr>
        <p:spPr>
          <a:xfrm>
            <a:off x="9302537" y="4294431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</a:t>
            </a:r>
            <a:r>
              <a:rPr lang="cs-CZ" dirty="0"/>
              <a:t>42 833</a:t>
            </a: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DF957A2B-D2B1-4750-90C5-F67217CD3EC7}"/>
              </a:ext>
            </a:extLst>
          </p:cNvPr>
          <p:cNvSpPr/>
          <p:nvPr/>
        </p:nvSpPr>
        <p:spPr>
          <a:xfrm>
            <a:off x="6568278" y="3928374"/>
            <a:ext cx="4378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</a:t>
            </a:r>
            <a:r>
              <a:rPr lang="cs-CZ" b="1" dirty="0" err="1"/>
              <a:t>Vaccine</a:t>
            </a:r>
            <a:r>
              <a:rPr lang="cs-CZ" b="1" dirty="0"/>
              <a:t> Moderna (Moderna)</a:t>
            </a: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614" y="637799"/>
            <a:ext cx="117491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800" b="1" dirty="0"/>
              <a:t>Data o očkovaných jsou zadávána do nového modulu centrálního systému ISIN /Modul Očkování/, a to v reálném čase dle možností očkujících center a poskytovatelů  </a:t>
            </a:r>
          </a:p>
        </p:txBody>
      </p:sp>
      <p:sp>
        <p:nvSpPr>
          <p:cNvPr id="21" name="Šipka dolů 20"/>
          <p:cNvSpPr/>
          <p:nvPr/>
        </p:nvSpPr>
        <p:spPr>
          <a:xfrm>
            <a:off x="5275384" y="2175861"/>
            <a:ext cx="1327639" cy="463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92A17D3C-0C2D-4013-948C-08F37662439B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5. 4. 2021</a:t>
            </a:r>
          </a:p>
        </p:txBody>
      </p:sp>
      <p:sp>
        <p:nvSpPr>
          <p:cNvPr id="22" name="TextovéPole 21"/>
          <p:cNvSpPr txBox="1"/>
          <p:nvPr/>
        </p:nvSpPr>
        <p:spPr>
          <a:xfrm>
            <a:off x="363153" y="3000597"/>
            <a:ext cx="5353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accent2"/>
                </a:solidFill>
              </a:rPr>
              <a:t>Data dle hlášení center a MZ ČR k 5. 4. (20:00), korigováno dle dostupných podkladů 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7CEDFB5E-4738-44FF-9FA7-0F069C7F6E3F}"/>
              </a:ext>
            </a:extLst>
          </p:cNvPr>
          <p:cNvSpPr txBox="1"/>
          <p:nvPr/>
        </p:nvSpPr>
        <p:spPr>
          <a:xfrm>
            <a:off x="335721" y="3833338"/>
            <a:ext cx="2435081" cy="144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Celkem zadaných dávek očkování:</a:t>
            </a:r>
          </a:p>
          <a:p>
            <a:pPr algn="ctr"/>
            <a:endParaRPr lang="cs-CZ" dirty="0">
              <a:solidFill>
                <a:schemeClr val="bg1"/>
              </a:solidFill>
            </a:endParaRP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1 818 756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67B538C2-C372-4DF2-A732-D2EE645EE8F2}"/>
              </a:ext>
            </a:extLst>
          </p:cNvPr>
          <p:cNvSpPr txBox="1"/>
          <p:nvPr/>
        </p:nvSpPr>
        <p:spPr>
          <a:xfrm>
            <a:off x="3187739" y="3833338"/>
            <a:ext cx="2435081" cy="144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Celkem zadaných osob se dvěma dávkami očkování: </a:t>
            </a: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583 388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5405197D-6D69-4A10-8688-C2A9DC5960D5}"/>
              </a:ext>
            </a:extLst>
          </p:cNvPr>
          <p:cNvSpPr txBox="1"/>
          <p:nvPr/>
        </p:nvSpPr>
        <p:spPr>
          <a:xfrm>
            <a:off x="6474745" y="5505848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dirty="0"/>
              <a:t>227 946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08E03598-CD5A-4249-913E-AB2908F7F61B}"/>
              </a:ext>
            </a:extLst>
          </p:cNvPr>
          <p:cNvSpPr txBox="1"/>
          <p:nvPr/>
        </p:nvSpPr>
        <p:spPr>
          <a:xfrm>
            <a:off x="9301989" y="5505849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786</a:t>
            </a:r>
          </a:p>
        </p:txBody>
      </p:sp>
      <p:sp>
        <p:nvSpPr>
          <p:cNvPr id="27" name="Obdélník 26">
            <a:extLst>
              <a:ext uri="{FF2B5EF4-FFF2-40B4-BE49-F238E27FC236}">
                <a16:creationId xmlns:a16="http://schemas.microsoft.com/office/drawing/2014/main" id="{A666C0FE-0DFA-4AD2-B36B-1A5612D81DF9}"/>
              </a:ext>
            </a:extLst>
          </p:cNvPr>
          <p:cNvSpPr/>
          <p:nvPr/>
        </p:nvSpPr>
        <p:spPr>
          <a:xfrm>
            <a:off x="6567730" y="5139792"/>
            <a:ext cx="3612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</a:t>
            </a:r>
            <a:r>
              <a:rPr lang="cs-CZ" b="1" dirty="0" err="1"/>
              <a:t>Vaccine</a:t>
            </a:r>
            <a:r>
              <a:rPr lang="cs-CZ" b="1" dirty="0"/>
              <a:t> </a:t>
            </a:r>
            <a:r>
              <a:rPr lang="cs-CZ" b="1" dirty="0" err="1"/>
              <a:t>AstraZeneca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4061294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ulka 6">
            <a:extLst>
              <a:ext uri="{FF2B5EF4-FFF2-40B4-BE49-F238E27FC236}">
                <a16:creationId xmlns:a16="http://schemas.microsoft.com/office/drawing/2014/main" id="{D510589F-9DCA-4C99-BE11-045D80676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008053"/>
              </p:ext>
            </p:extLst>
          </p:nvPr>
        </p:nvGraphicFramePr>
        <p:xfrm>
          <a:off x="7096125" y="2123888"/>
          <a:ext cx="4819650" cy="4429305"/>
        </p:xfrm>
        <a:graphic>
          <a:graphicData uri="http://schemas.openxmlformats.org/drawingml/2006/table">
            <a:tbl>
              <a:tblPr/>
              <a:tblGrid>
                <a:gridCol w="1606550">
                  <a:extLst>
                    <a:ext uri="{9D8B030D-6E8A-4147-A177-3AD203B41FA5}">
                      <a16:colId xmlns:a16="http://schemas.microsoft.com/office/drawing/2014/main" val="1709582977"/>
                    </a:ext>
                  </a:extLst>
                </a:gridCol>
                <a:gridCol w="1606550">
                  <a:extLst>
                    <a:ext uri="{9D8B030D-6E8A-4147-A177-3AD203B41FA5}">
                      <a16:colId xmlns:a16="http://schemas.microsoft.com/office/drawing/2014/main" val="2782192981"/>
                    </a:ext>
                  </a:extLst>
                </a:gridCol>
                <a:gridCol w="1606550">
                  <a:extLst>
                    <a:ext uri="{9D8B030D-6E8A-4147-A177-3AD203B41FA5}">
                      <a16:colId xmlns:a16="http://schemas.microsoft.com/office/drawing/2014/main" val="3857706719"/>
                    </a:ext>
                  </a:extLst>
                </a:gridCol>
              </a:tblGrid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48181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587052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31330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991299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543563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765099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683042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946877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356786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346646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578563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8734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74112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851685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457056"/>
                  </a:ext>
                </a:extLst>
              </a:tr>
            </a:tbl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17AA6DB8-D59A-4D86-92EE-4B1BC8941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44552"/>
              </p:ext>
            </p:extLst>
          </p:nvPr>
        </p:nvGraphicFramePr>
        <p:xfrm>
          <a:off x="4048124" y="2123888"/>
          <a:ext cx="1323975" cy="4429305"/>
        </p:xfrm>
        <a:graphic>
          <a:graphicData uri="http://schemas.openxmlformats.org/drawingml/2006/table">
            <a:tbl>
              <a:tblPr/>
              <a:tblGrid>
                <a:gridCol w="1323975">
                  <a:extLst>
                    <a:ext uri="{9D8B030D-6E8A-4147-A177-3AD203B41FA5}">
                      <a16:colId xmlns:a16="http://schemas.microsoft.com/office/drawing/2014/main" val="4112275911"/>
                    </a:ext>
                  </a:extLst>
                </a:gridCol>
              </a:tblGrid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17123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585435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9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709625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D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550885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648177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83646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3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154192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57188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119798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418296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E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2101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57334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375723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770873"/>
                  </a:ext>
                </a:extLst>
              </a:tr>
              <a:tr h="29528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52789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819774" y="102272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5. 4. 2021</a:t>
            </a:r>
            <a:endParaRPr lang="cs-CZ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A8EE1B97-C1E4-4950-859F-0220BC695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32163"/>
              </p:ext>
            </p:extLst>
          </p:nvPr>
        </p:nvGraphicFramePr>
        <p:xfrm>
          <a:off x="276225" y="775888"/>
          <a:ext cx="11639550" cy="577731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55011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419420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114354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602580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602580">
                  <a:extLst>
                    <a:ext uri="{9D8B030D-6E8A-4147-A177-3AD203B41FA5}">
                      <a16:colId xmlns:a16="http://schemas.microsoft.com/office/drawing/2014/main" val="779270720"/>
                    </a:ext>
                  </a:extLst>
                </a:gridCol>
                <a:gridCol w="1602580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675756">
                <a:tc rowSpan="2">
                  <a:txBody>
                    <a:bodyPr/>
                    <a:lstStyle/>
                    <a:p>
                      <a:pPr algn="l" fontAlgn="b"/>
                      <a:endParaRPr lang="cs-CZ" sz="14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Samostatné ordinace praktického lékaře pro dospělé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podaných dávek v samostatných ordinacích praktického lékaře pro dospělé od 28.2.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670677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s registrovanými osobami k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80+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do 70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439 (61,8 %)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39 211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4 883 (12,5 %)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16 909 (43,1 %)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17 419 (44,4 %)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396 (72,9 %)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2 833 (17,6 %)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10 151 (62,9 %)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3 154 (19,5 %)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(67,9 %)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2 362 (32,2 %)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3 092 (42,1 %)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1 883 (25,7 %)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 (73,7 %)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2 341 (17,8 %)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7 365 (56,0 %)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3 455 (26,3 %)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(71,5 %)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2 055 (15,0 %)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6 980 (50,9 %)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4 671 (34,1 %)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237 (68,9 %)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999 (16,1 %)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3 063 (49,2 %)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2 161 (34,7 %)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(74,4 %)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1 837 (22,4 %)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3 941 (48,0 %)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2 427 (29,6 %)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 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1 955 (14,9 %)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7 634 (58,2 %)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3 539 (27,0 %)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 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3 315 (23,7 %)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7 366 (52,6 %)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3 332 (23,8 %)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179 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1 043 (25,0 %)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2 638 (63,3 %)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 (11,6 %)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438 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28 949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5 886 (20,3 %)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18 037 (62,3 %)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5 026 (17,4 %)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 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2 262 (19,6 %)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7 369 (63,7 %)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1 938 (16,8 %)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230 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5 519 (33,1 %)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9 462 (56,8 %)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1 691 (10,1 %)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409 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26 394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4 836 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14 280 (54,1 %)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7 278 (27,6 %)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5392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3 587 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218 872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42 126 (19,2 %)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118 287 (54,0 %)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58 459 (26,7 %)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8D00FA8F-7BC8-452E-A9D0-4B9FF6F5E1C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644464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431848-192E-4F04-A0BC-102B082D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16373"/>
            <a:ext cx="7216094" cy="576000"/>
          </a:xfrm>
        </p:spPr>
        <p:txBody>
          <a:bodyPr>
            <a:noAutofit/>
          </a:bodyPr>
          <a:lstStyle/>
          <a:p>
            <a:r>
              <a:rPr lang="cs-CZ" dirty="0"/>
              <a:t>Vakcinace u praktických lékařů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C13687F7-5CDF-4412-9E6B-FCF5C1256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3087438"/>
              </p:ext>
            </p:extLst>
          </p:nvPr>
        </p:nvGraphicFramePr>
        <p:xfrm>
          <a:off x="342900" y="880212"/>
          <a:ext cx="11649075" cy="5549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ovéPole 5">
            <a:extLst>
              <a:ext uri="{FF2B5EF4-FFF2-40B4-BE49-F238E27FC236}">
                <a16:creationId xmlns:a16="http://schemas.microsoft.com/office/drawing/2014/main" id="{167BC838-3FE0-4CA6-B259-85E3A216DF14}"/>
              </a:ext>
            </a:extLst>
          </p:cNvPr>
          <p:cNvSpPr txBox="1"/>
          <p:nvPr/>
        </p:nvSpPr>
        <p:spPr>
          <a:xfrm>
            <a:off x="3095626" y="6583202"/>
            <a:ext cx="637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/>
              <a:t>Zdroj: ISIN – Vakcinace, </a:t>
            </a:r>
            <a:r>
              <a:rPr lang="cs-CZ" sz="1200" b="1" dirty="0">
                <a:solidFill>
                  <a:srgbClr val="C00000"/>
                </a:solidFill>
              </a:rPr>
              <a:t>stav k 5. 4. 2021</a:t>
            </a:r>
          </a:p>
        </p:txBody>
      </p:sp>
    </p:spTree>
    <p:extLst>
      <p:ext uri="{BB962C8B-B14F-4D97-AF65-F5344CB8AC3E}">
        <p14:creationId xmlns:p14="http://schemas.microsoft.com/office/powerpoint/2010/main" val="1194272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431848-192E-4F04-A0BC-102B082D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6373"/>
            <a:ext cx="7225619" cy="576000"/>
          </a:xfrm>
        </p:spPr>
        <p:txBody>
          <a:bodyPr>
            <a:noAutofit/>
          </a:bodyPr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8D029E6-0B79-4F0E-B5F4-E1C70E9A7666}"/>
              </a:ext>
            </a:extLst>
          </p:cNvPr>
          <p:cNvSpPr txBox="1"/>
          <p:nvPr/>
        </p:nvSpPr>
        <p:spPr>
          <a:xfrm>
            <a:off x="3095626" y="6583202"/>
            <a:ext cx="637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/>
              <a:t>Zdroj: ISIN – Vakcinace, </a:t>
            </a:r>
            <a:r>
              <a:rPr lang="cs-CZ" sz="1200" b="1" dirty="0">
                <a:solidFill>
                  <a:srgbClr val="C00000"/>
                </a:solidFill>
              </a:rPr>
              <a:t>stav k 5. 4. 2021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C13687F7-5CDF-4412-9E6B-FCF5C1256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7251770"/>
              </p:ext>
            </p:extLst>
          </p:nvPr>
        </p:nvGraphicFramePr>
        <p:xfrm>
          <a:off x="400050" y="880212"/>
          <a:ext cx="11601450" cy="5625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5890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Přehled dle místa bydliště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5. 4.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11117" y="779609"/>
            <a:ext cx="111894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aplikovaných dávek očkování se liší mezi kraji, nicméně rozdíly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se postupně vyrovnávají, zejména při hodnocení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místa bydliště očkovaného.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49173" y="265715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82999" y="3340327"/>
            <a:ext cx="114960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Pouze cca 71 % všech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dávek bylo v Praze aplikováno u obyvatel Prahy; cca 18 % konzumovali obyvatelé Středočeského kraje, 2,2 % obyvatelé Ústeckého kraje a 1,2 % obyvatelé Jihočeského kraje. Obdobně, byť v menším rozsahu proběhla i částečná migrace obyvatel moravských krajů a Vysočiny za očkováním v </a:t>
            </a:r>
            <a:r>
              <a:rPr lang="cs-CZ" sz="2400" dirty="0">
                <a:solidFill>
                  <a:srgbClr val="000000"/>
                </a:solidFill>
              </a:rPr>
              <a:t>JMK. Migrace mezi kraji jsou vzájemné a probíhají zejména v geograficky sousedících oblastech, např. 5 % všech dávek podaných v STČ bylo aplikováno obyvatelům Prahy.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 vakcinací do jiného kraje nejvíce míří obyvatelé STČ (26 %), Pardubického kraje (14 %), Ústeckého kraje (10 %) a </a:t>
            </a:r>
            <a:r>
              <a:rPr lang="cs-CZ" sz="2400" dirty="0">
                <a:solidFill>
                  <a:srgbClr val="000000"/>
                </a:solidFill>
              </a:rPr>
              <a:t>Kraje Vysočina (10 %).</a:t>
            </a:r>
            <a:endParaRPr kumimoji="0" lang="cs-CZ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054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podání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1239099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315397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315397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F2F2F2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071548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213 091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44 647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71 062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76 245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141 100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1 235 368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69 881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63 880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64 490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54 694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126 357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54 510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43 213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78 994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133 204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92627" y="99623"/>
            <a:ext cx="221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5. 4.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251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unikátních osob (nikoli dávek)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6" name="Rectangle 4">
            <a:extLst>
              <a:ext uri="{FF2B5EF4-FFF2-40B4-BE49-F238E27FC236}">
                <a16:creationId xmlns:a16="http://schemas.microsoft.com/office/drawing/2014/main" id="{B5311BF1-5ED9-41AC-B92C-E95A673A93F0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7" name="Rectangle 99">
            <a:extLst>
              <a:ext uri="{FF2B5EF4-FFF2-40B4-BE49-F238E27FC236}">
                <a16:creationId xmlns:a16="http://schemas.microsoft.com/office/drawing/2014/main" id="{799246A8-1EE1-4A4D-B48B-91BA6E17A535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8" name="Rectangle 100">
            <a:extLst>
              <a:ext uri="{FF2B5EF4-FFF2-40B4-BE49-F238E27FC236}">
                <a16:creationId xmlns:a16="http://schemas.microsoft.com/office/drawing/2014/main" id="{C67230FF-6DD9-4760-85BE-4FDD4D9517B1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9" name="Rectangle 101">
            <a:extLst>
              <a:ext uri="{FF2B5EF4-FFF2-40B4-BE49-F238E27FC236}">
                <a16:creationId xmlns:a16="http://schemas.microsoft.com/office/drawing/2014/main" id="{763E2ECD-5C44-46EF-819F-F5018A03A639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0" name="TextBox 103">
            <a:extLst>
              <a:ext uri="{FF2B5EF4-FFF2-40B4-BE49-F238E27FC236}">
                <a16:creationId xmlns:a16="http://schemas.microsoft.com/office/drawing/2014/main" id="{70E915B1-6478-48E4-BC21-9CFED2EFEE84}"/>
              </a:ext>
            </a:extLst>
          </p:cNvPr>
          <p:cNvSpPr txBox="1"/>
          <p:nvPr/>
        </p:nvSpPr>
        <p:spPr>
          <a:xfrm>
            <a:off x="10178905" y="2904051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1" name="TextBox 104">
            <a:extLst>
              <a:ext uri="{FF2B5EF4-FFF2-40B4-BE49-F238E27FC236}">
                <a16:creationId xmlns:a16="http://schemas.microsoft.com/office/drawing/2014/main" id="{5BAE935E-F72F-4C15-BC63-2D6B6878BE37}"/>
              </a:ext>
            </a:extLst>
          </p:cNvPr>
          <p:cNvSpPr txBox="1"/>
          <p:nvPr/>
        </p:nvSpPr>
        <p:spPr>
          <a:xfrm>
            <a:off x="10192137" y="2569570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100,00–119,99</a:t>
            </a:r>
          </a:p>
        </p:txBody>
      </p:sp>
      <p:sp>
        <p:nvSpPr>
          <p:cNvPr id="122" name="TextBox 105">
            <a:extLst>
              <a:ext uri="{FF2B5EF4-FFF2-40B4-BE49-F238E27FC236}">
                <a16:creationId xmlns:a16="http://schemas.microsoft.com/office/drawing/2014/main" id="{A2AE923E-B0B2-4B49-96E8-D6CC366A2C88}"/>
              </a:ext>
            </a:extLst>
          </p:cNvPr>
          <p:cNvSpPr txBox="1"/>
          <p:nvPr/>
        </p:nvSpPr>
        <p:spPr>
          <a:xfrm>
            <a:off x="10178451" y="2219187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120,00–139,99</a:t>
            </a:r>
          </a:p>
        </p:txBody>
      </p:sp>
      <p:sp>
        <p:nvSpPr>
          <p:cNvPr id="123" name="TextBox 106">
            <a:extLst>
              <a:ext uri="{FF2B5EF4-FFF2-40B4-BE49-F238E27FC236}">
                <a16:creationId xmlns:a16="http://schemas.microsoft.com/office/drawing/2014/main" id="{34BA619D-FA91-4782-9BC5-4373585B8F99}"/>
              </a:ext>
            </a:extLst>
          </p:cNvPr>
          <p:cNvSpPr txBox="1"/>
          <p:nvPr/>
        </p:nvSpPr>
        <p:spPr>
          <a:xfrm>
            <a:off x="10159693" y="1858889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≥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140,0</a:t>
            </a:r>
          </a:p>
        </p:txBody>
      </p:sp>
      <p:sp>
        <p:nvSpPr>
          <p:cNvPr id="101" name="Obdélník 100">
            <a:extLst>
              <a:ext uri="{FF2B5EF4-FFF2-40B4-BE49-F238E27FC236}">
                <a16:creationId xmlns:a16="http://schemas.microsoft.com/office/drawing/2014/main" id="{A0FABA55-A6D6-4F85-8AFF-63C0F85B3134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541273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bydliště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8577673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2E392B-240E-4C0F-AD74-974F8D3293FC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73343B1-38DB-4454-BEC7-7D783C80D202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00BFFE-C06B-4B17-AE74-5D4CCABA1F19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607D2D-10F6-4550-A76A-3631C17394BF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16C5501-0A0D-483E-9980-85832796A62C}"/>
              </a:ext>
            </a:extLst>
          </p:cNvPr>
          <p:cNvSpPr txBox="1"/>
          <p:nvPr/>
        </p:nvSpPr>
        <p:spPr>
          <a:xfrm>
            <a:off x="10178905" y="2904051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105,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24DF73-D1DC-4B67-9B05-DA2B841A6A02}"/>
              </a:ext>
            </a:extLst>
          </p:cNvPr>
          <p:cNvSpPr txBox="1"/>
          <p:nvPr/>
        </p:nvSpPr>
        <p:spPr>
          <a:xfrm>
            <a:off x="10192137" y="2569570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150,00–119,99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234E8BA-E79D-46F8-95EB-7AB2E601299E}"/>
              </a:ext>
            </a:extLst>
          </p:cNvPr>
          <p:cNvSpPr txBox="1"/>
          <p:nvPr/>
        </p:nvSpPr>
        <p:spPr>
          <a:xfrm>
            <a:off x="10178451" y="2219187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120,00–139,99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7F0896-A4D3-4EE1-86C6-EACE5FA93733}"/>
              </a:ext>
            </a:extLst>
          </p:cNvPr>
          <p:cNvSpPr txBox="1"/>
          <p:nvPr/>
        </p:nvSpPr>
        <p:spPr>
          <a:xfrm>
            <a:off x="10159693" y="1858889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≥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140,0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315397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F2F2F2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515894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44 519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165 553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68 317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76 303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139 366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1 235 368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58 415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157 915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59 542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65 171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64 266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69 250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124 970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44 452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81 801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10250" y="99623"/>
            <a:ext cx="238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5. 4.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714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unikátních osob (nikoli dávek)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E91BDFE-6512-417D-AECA-5707BFBB91D5}"/>
              </a:ext>
            </a:extLst>
          </p:cNvPr>
          <p:cNvSpPr/>
          <p:nvPr/>
        </p:nvSpPr>
        <p:spPr>
          <a:xfrm>
            <a:off x="1214957" y="6481378"/>
            <a:ext cx="45945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Bydliště není uvedeno u </a:t>
            </a:r>
            <a:r>
              <a:rPr lang="cs-CZ" sz="1200" dirty="0">
                <a:solidFill>
                  <a:srgbClr val="000000"/>
                </a:solidFill>
              </a:rPr>
              <a:t>15 528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osob z počáteční fáze vakcinace</a:t>
            </a:r>
          </a:p>
        </p:txBody>
      </p:sp>
      <p:sp>
        <p:nvSpPr>
          <p:cNvPr id="103" name="Obdélník 102">
            <a:extLst>
              <a:ext uri="{FF2B5EF4-FFF2-40B4-BE49-F238E27FC236}">
                <a16:creationId xmlns:a16="http://schemas.microsoft.com/office/drawing/2014/main" id="{F994E4CD-FA4E-4A9F-877A-7C82D4A14E12}"/>
              </a:ext>
            </a:extLst>
          </p:cNvPr>
          <p:cNvSpPr/>
          <p:nvPr/>
        </p:nvSpPr>
        <p:spPr>
          <a:xfrm>
            <a:off x="6841454" y="6583680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562412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39FA304-68B5-4297-8C02-FDC6F8F1E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990998"/>
              </p:ext>
            </p:extLst>
          </p:nvPr>
        </p:nvGraphicFramePr>
        <p:xfrm>
          <a:off x="2367811" y="1280616"/>
          <a:ext cx="9499815" cy="5223120"/>
        </p:xfrm>
        <a:graphic>
          <a:graphicData uri="http://schemas.openxmlformats.org/drawingml/2006/table">
            <a:tbl>
              <a:tblPr/>
              <a:tblGrid>
                <a:gridCol w="633321">
                  <a:extLst>
                    <a:ext uri="{9D8B030D-6E8A-4147-A177-3AD203B41FA5}">
                      <a16:colId xmlns:a16="http://schemas.microsoft.com/office/drawing/2014/main" val="979793990"/>
                    </a:ext>
                  </a:extLst>
                </a:gridCol>
                <a:gridCol w="633321">
                  <a:extLst>
                    <a:ext uri="{9D8B030D-6E8A-4147-A177-3AD203B41FA5}">
                      <a16:colId xmlns:a16="http://schemas.microsoft.com/office/drawing/2014/main" val="2215428323"/>
                    </a:ext>
                  </a:extLst>
                </a:gridCol>
                <a:gridCol w="633321">
                  <a:extLst>
                    <a:ext uri="{9D8B030D-6E8A-4147-A177-3AD203B41FA5}">
                      <a16:colId xmlns:a16="http://schemas.microsoft.com/office/drawing/2014/main" val="2102218014"/>
                    </a:ext>
                  </a:extLst>
                </a:gridCol>
                <a:gridCol w="633321">
                  <a:extLst>
                    <a:ext uri="{9D8B030D-6E8A-4147-A177-3AD203B41FA5}">
                      <a16:colId xmlns:a16="http://schemas.microsoft.com/office/drawing/2014/main" val="3013435130"/>
                    </a:ext>
                  </a:extLst>
                </a:gridCol>
                <a:gridCol w="633321">
                  <a:extLst>
                    <a:ext uri="{9D8B030D-6E8A-4147-A177-3AD203B41FA5}">
                      <a16:colId xmlns:a16="http://schemas.microsoft.com/office/drawing/2014/main" val="770482305"/>
                    </a:ext>
                  </a:extLst>
                </a:gridCol>
                <a:gridCol w="633321">
                  <a:extLst>
                    <a:ext uri="{9D8B030D-6E8A-4147-A177-3AD203B41FA5}">
                      <a16:colId xmlns:a16="http://schemas.microsoft.com/office/drawing/2014/main" val="1777567719"/>
                    </a:ext>
                  </a:extLst>
                </a:gridCol>
                <a:gridCol w="633321">
                  <a:extLst>
                    <a:ext uri="{9D8B030D-6E8A-4147-A177-3AD203B41FA5}">
                      <a16:colId xmlns:a16="http://schemas.microsoft.com/office/drawing/2014/main" val="2454605439"/>
                    </a:ext>
                  </a:extLst>
                </a:gridCol>
                <a:gridCol w="633321">
                  <a:extLst>
                    <a:ext uri="{9D8B030D-6E8A-4147-A177-3AD203B41FA5}">
                      <a16:colId xmlns:a16="http://schemas.microsoft.com/office/drawing/2014/main" val="749233031"/>
                    </a:ext>
                  </a:extLst>
                </a:gridCol>
                <a:gridCol w="633321">
                  <a:extLst>
                    <a:ext uri="{9D8B030D-6E8A-4147-A177-3AD203B41FA5}">
                      <a16:colId xmlns:a16="http://schemas.microsoft.com/office/drawing/2014/main" val="3921001708"/>
                    </a:ext>
                  </a:extLst>
                </a:gridCol>
                <a:gridCol w="633321">
                  <a:extLst>
                    <a:ext uri="{9D8B030D-6E8A-4147-A177-3AD203B41FA5}">
                      <a16:colId xmlns:a16="http://schemas.microsoft.com/office/drawing/2014/main" val="3482216986"/>
                    </a:ext>
                  </a:extLst>
                </a:gridCol>
                <a:gridCol w="633321">
                  <a:extLst>
                    <a:ext uri="{9D8B030D-6E8A-4147-A177-3AD203B41FA5}">
                      <a16:colId xmlns:a16="http://schemas.microsoft.com/office/drawing/2014/main" val="2391443895"/>
                    </a:ext>
                  </a:extLst>
                </a:gridCol>
                <a:gridCol w="633321">
                  <a:extLst>
                    <a:ext uri="{9D8B030D-6E8A-4147-A177-3AD203B41FA5}">
                      <a16:colId xmlns:a16="http://schemas.microsoft.com/office/drawing/2014/main" val="1111185277"/>
                    </a:ext>
                  </a:extLst>
                </a:gridCol>
                <a:gridCol w="633321">
                  <a:extLst>
                    <a:ext uri="{9D8B030D-6E8A-4147-A177-3AD203B41FA5}">
                      <a16:colId xmlns:a16="http://schemas.microsoft.com/office/drawing/2014/main" val="1699866610"/>
                    </a:ext>
                  </a:extLst>
                </a:gridCol>
                <a:gridCol w="633321">
                  <a:extLst>
                    <a:ext uri="{9D8B030D-6E8A-4147-A177-3AD203B41FA5}">
                      <a16:colId xmlns:a16="http://schemas.microsoft.com/office/drawing/2014/main" val="2975357072"/>
                    </a:ext>
                  </a:extLst>
                </a:gridCol>
                <a:gridCol w="633321">
                  <a:extLst>
                    <a:ext uri="{9D8B030D-6E8A-4147-A177-3AD203B41FA5}">
                      <a16:colId xmlns:a16="http://schemas.microsoft.com/office/drawing/2014/main" val="3100166556"/>
                    </a:ext>
                  </a:extLst>
                </a:gridCol>
              </a:tblGrid>
              <a:tr h="34820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B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230655"/>
                  </a:ext>
                </a:extLst>
              </a:tr>
              <a:tr h="34820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861809"/>
                  </a:ext>
                </a:extLst>
              </a:tr>
              <a:tr h="34820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462660"/>
                  </a:ext>
                </a:extLst>
              </a:tr>
              <a:tr h="34820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710743"/>
                  </a:ext>
                </a:extLst>
              </a:tr>
              <a:tr h="34820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375031"/>
                  </a:ext>
                </a:extLst>
              </a:tr>
              <a:tr h="34820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455283"/>
                  </a:ext>
                </a:extLst>
              </a:tr>
              <a:tr h="34820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339277"/>
                  </a:ext>
                </a:extLst>
              </a:tr>
              <a:tr h="34820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40310"/>
                  </a:ext>
                </a:extLst>
              </a:tr>
              <a:tr h="34820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08352"/>
                  </a:ext>
                </a:extLst>
              </a:tr>
              <a:tr h="34820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265222"/>
                  </a:ext>
                </a:extLst>
              </a:tr>
              <a:tr h="34820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570295"/>
                  </a:ext>
                </a:extLst>
              </a:tr>
              <a:tr h="34820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848331"/>
                  </a:ext>
                </a:extLst>
              </a:tr>
              <a:tr h="34820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117569"/>
                  </a:ext>
                </a:extLst>
              </a:tr>
              <a:tr h="34820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731120"/>
                  </a:ext>
                </a:extLst>
              </a:tr>
              <a:tr h="34820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11" marR="9311" marT="931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4410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836603"/>
              </p:ext>
            </p:extLst>
          </p:nvPr>
        </p:nvGraphicFramePr>
        <p:xfrm>
          <a:off x="143088" y="696869"/>
          <a:ext cx="11724543" cy="5806870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176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1958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8208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323 207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230 436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56 963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172 301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109 501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103 905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98 895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93 783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61 579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58 403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113 774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107 405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63 749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97 496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72 957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82 838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79 489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210 749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197 893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96 544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88 053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82 835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189 502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181 086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1 818 756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247 449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234 312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110 421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99 780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61 726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118 955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69 863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94 331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85 277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88 715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208 336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102 318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88 786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187 293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21 194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5. 4.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kumimoji="0" lang="cs-CZ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148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6E91FAF-7A16-4070-9653-C1004D52C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046250"/>
              </p:ext>
            </p:extLst>
          </p:nvPr>
        </p:nvGraphicFramePr>
        <p:xfrm>
          <a:off x="2530476" y="1258093"/>
          <a:ext cx="9373812" cy="5297200"/>
        </p:xfrm>
        <a:graphic>
          <a:graphicData uri="http://schemas.openxmlformats.org/drawingml/2006/table">
            <a:tbl>
              <a:tblPr/>
              <a:tblGrid>
                <a:gridCol w="669558">
                  <a:extLst>
                    <a:ext uri="{9D8B030D-6E8A-4147-A177-3AD203B41FA5}">
                      <a16:colId xmlns:a16="http://schemas.microsoft.com/office/drawing/2014/main" val="2775096581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1876465758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3019906039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3804440434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1178265981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3675709284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3046041441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3077141493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340456186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2223584006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644902760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2275887880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1590416603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3621408619"/>
                    </a:ext>
                  </a:extLst>
                </a:gridCol>
              </a:tblGrid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55550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B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9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973965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575244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413281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636400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645154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25983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450302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6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757890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811036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875245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8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8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715230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882567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09604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450881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80867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472305"/>
              </p:ext>
            </p:extLst>
          </p:nvPr>
        </p:nvGraphicFramePr>
        <p:xfrm>
          <a:off x="177272" y="679777"/>
          <a:ext cx="11727022" cy="587552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10369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4453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004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632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247 449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230 436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234 312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56 963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172 301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110 421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103 905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99 780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93 783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61 726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58 403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118 955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107 405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69 863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63 749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94 331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85 277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72 957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88 715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79 489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208 336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197 893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102 318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96 544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82 835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187 293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181 086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85052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1 818 756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323 207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194 727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109 501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98 895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61 579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113 774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68 208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97 496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77 192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82 838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210 749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103 035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88 053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189 502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5. 4.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kumimoji="0" lang="cs-CZ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628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dle vybraných skupin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5. 4.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4417" y="676552"/>
            <a:ext cx="106826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Očkování v naprosté většině aplikací sleduje stanovené prioritní skupiny, nově začíná narůstat podíl očkovaných seniorů ve věku 70 – 79 let a pracovníků ve školství.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03461" y="2162099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42875" y="2906933"/>
            <a:ext cx="11813565" cy="181588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Jsou očkování zdravotničtí pracovníci </a:t>
            </a:r>
            <a:r>
              <a:rPr lang="cs-CZ" sz="2800" b="1" dirty="0">
                <a:solidFill>
                  <a:srgbClr val="FFFFFF"/>
                </a:solidFill>
              </a:rPr>
              <a:t>(20,5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celku), </a:t>
            </a:r>
            <a:r>
              <a:rPr lang="cs-CZ" sz="2800" b="1" dirty="0">
                <a:solidFill>
                  <a:srgbClr val="FFFFFF"/>
                </a:solidFill>
              </a:rPr>
              <a:t>klienti a pracovníci sociálních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služeb </a:t>
            </a:r>
            <a:r>
              <a:rPr lang="cs-CZ" sz="2800" b="1" dirty="0">
                <a:solidFill>
                  <a:srgbClr val="FFFFFF"/>
                </a:solidFill>
              </a:rPr>
              <a:t>(9,6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%), </a:t>
            </a:r>
            <a:r>
              <a:rPr lang="cs-CZ" sz="2800" b="1" dirty="0">
                <a:solidFill>
                  <a:srgbClr val="FFFFFF"/>
                </a:solidFill>
              </a:rPr>
              <a:t>pracovníci kritické infrastruktury (2,2 %), pracovníci ve školství (8,2 %), senioři 70-79 let (27,3 %), senioři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80+ </a:t>
            </a:r>
            <a:r>
              <a:rPr lang="cs-CZ" sz="2800" b="1" dirty="0">
                <a:solidFill>
                  <a:srgbClr val="FFFFFF"/>
                </a:solidFill>
              </a:rPr>
              <a:t>(24,0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%) </a:t>
            </a:r>
            <a:r>
              <a:rPr lang="pl-PL" sz="2800" b="1" dirty="0">
                <a:solidFill>
                  <a:srgbClr val="FFFFFF"/>
                </a:solidFill>
              </a:rPr>
              <a:t>a chronicky nemocní (2,1 %)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 </a:t>
            </a:r>
          </a:p>
        </p:txBody>
      </p:sp>
      <p:sp>
        <p:nvSpPr>
          <p:cNvPr id="24" name="Šipka dolů 23"/>
          <p:cNvSpPr/>
          <p:nvPr/>
        </p:nvSpPr>
        <p:spPr>
          <a:xfrm>
            <a:off x="5403461" y="6049587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83185" y="4900695"/>
            <a:ext cx="114960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Zbývajících cca 6,1 % osob středního až velmi mladého věku </a:t>
            </a:r>
            <a:r>
              <a:rPr lang="cs-CZ" sz="2000" i="1" dirty="0">
                <a:solidFill>
                  <a:srgbClr val="000000"/>
                </a:solidFill>
              </a:rPr>
              <a:t>(</a:t>
            </a:r>
            <a:r>
              <a:rPr lang="pl-PL" sz="2000" i="1" dirty="0">
                <a:solidFill>
                  <a:srgbClr val="000000"/>
                </a:solidFill>
              </a:rPr>
              <a:t>44 642 osob / 70 555 vakcinací </a:t>
            </a:r>
            <a:r>
              <a:rPr kumimoji="0" 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mladších 29 let) jsou většinou medici, studenti či dobrovolníci pracující na odběrných místech a jinde ve zdravotnictví při péči o COVID+ pacienty, nebo v sociálních službách  </a:t>
            </a:r>
          </a:p>
        </p:txBody>
      </p:sp>
    </p:spTree>
    <p:extLst>
      <p:ext uri="{BB962C8B-B14F-4D97-AF65-F5344CB8AC3E}">
        <p14:creationId xmlns:p14="http://schemas.microsoft.com/office/powerpoint/2010/main" val="1678504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Vakcinace dle cílových skupin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</a:t>
            </a:r>
            <a:r>
              <a:rPr lang="cs-CZ" b="1" dirty="0">
                <a:solidFill>
                  <a:srgbClr val="FFFFFF"/>
                </a:solidFill>
              </a:rPr>
              <a:t>k 5. 4. 2021</a:t>
            </a: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5B214390-E865-4B36-BD59-2B2ECE7BD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351904"/>
              </p:ext>
            </p:extLst>
          </p:nvPr>
        </p:nvGraphicFramePr>
        <p:xfrm>
          <a:off x="142875" y="1182749"/>
          <a:ext cx="7324725" cy="5121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3323317745"/>
                    </a:ext>
                  </a:extLst>
                </a:gridCol>
                <a:gridCol w="5829300">
                  <a:extLst>
                    <a:ext uri="{9D8B030D-6E8A-4147-A177-3AD203B41FA5}">
                      <a16:colId xmlns:a16="http://schemas.microsoft.com/office/drawing/2014/main" val="376566744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4057128242"/>
                    </a:ext>
                  </a:extLst>
                </a:gridCol>
              </a:tblGrid>
              <a:tr h="313970">
                <a:tc>
                  <a:txBody>
                    <a:bodyPr/>
                    <a:lstStyle/>
                    <a:p>
                      <a:pPr algn="ctr" fontAlgn="b"/>
                      <a:r>
                        <a:rPr lang="cs-CZ" sz="1000" u="none" strike="noStrike" dirty="0">
                          <a:effectLst/>
                          <a:latin typeface="+mn-lt"/>
                        </a:rPr>
                        <a:t>Kód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00" u="none" strike="noStrike" dirty="0">
                          <a:effectLst/>
                          <a:latin typeface="+mn-lt"/>
                        </a:rPr>
                        <a:t>Název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00" u="none" strike="noStrike" dirty="0">
                          <a:effectLst/>
                          <a:latin typeface="+mn-lt"/>
                        </a:rPr>
                        <a:t>Počet podaných dávek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97089182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Oddělení ARO, JIP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33 469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5826287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Urgentní příjem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13 988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6220107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Zdravotnická záchranná služba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5552970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Infekční oddělení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44 221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7012279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Plicní oddělení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3 342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9035142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orgánů ochrany veřejného zdraví provádějící epidemiologická šetření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8871942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Laboratorní pracovníci zpracovávající biologické vzorky k vyšetření na Covid-19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6 384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1374801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zdravotničtí pracovníci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2019672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a klienti v sociálních službách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192 615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2078548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Všeobecní praktičtí lékaři, praktičtí lékaři pro děti a dorost, zubní lékaři, farmaceuti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48 434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1564142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kritické infrastruktury – integrovaný záchranný systém, pracovníci energetiky, krizové štáby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31 832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3181019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pracovníci orgánů ochrany veřejného zdraví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53 819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6783678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Pedagogičtí pracovníci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130 150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8182222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pracovnící ve školství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25 658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8834014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Zaměstnanci Ministerstva obrany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4 036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2921701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Bezpečnostní sbory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4738251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Jiná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263 827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2469867"/>
                  </a:ext>
                </a:extLst>
              </a:tr>
              <a:tr h="323782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Hematoonkologičtí pacienti mimo interval intenzivní terapie; hematologičtí pacienti s imunodeficitem (vrozeným, získaným či terapií navozeným), nebo s významnou trombofilií.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641746"/>
                  </a:ext>
                </a:extLst>
              </a:tr>
              <a:tr h="323782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Pacienti se solidními nádory, u kterých probíhá nebo je plánována protinádorová léčba, nebo byla ukončena před méně než 12 měsíci.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3 746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8454304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Závažné akutní nebo dlouhodobé onemocnění srdce.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9 998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5314936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Závažné dlouhodobé onemocnění plic.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4 742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8299549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Pacienti s diabetem (cukrovkou) léčeným inzulinem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0395040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s obezitou (BMI &gt; 40 kg/m2)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7962117"/>
                  </a:ext>
                </a:extLst>
              </a:tr>
              <a:tr h="323782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Pacienti s jakýmkoliv jiným závažným onemocněním zvyšujícím významně riziko vzniku těžkého průběhu covid-19 na základě klinického rozhodnutí ošetřujícího a/nebo praktického lékaře.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18 526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7252019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Lidé ve věku 80+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433 484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6471671"/>
                  </a:ext>
                </a:extLst>
              </a:tr>
              <a:tr h="16679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Lidé ve věku 70 - 79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443 721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3755245"/>
                  </a:ext>
                </a:extLst>
              </a:tr>
            </a:tbl>
          </a:graphicData>
        </a:graphic>
      </p:graphicFrame>
      <p:sp>
        <p:nvSpPr>
          <p:cNvPr id="4" name="Obdélník 3">
            <a:extLst>
              <a:ext uri="{FF2B5EF4-FFF2-40B4-BE49-F238E27FC236}">
                <a16:creationId xmlns:a16="http://schemas.microsoft.com/office/drawing/2014/main" id="{3DC013AE-EB18-4AAC-B299-EF8BCAFBB08E}"/>
              </a:ext>
            </a:extLst>
          </p:cNvPr>
          <p:cNvSpPr/>
          <p:nvPr/>
        </p:nvSpPr>
        <p:spPr>
          <a:xfrm>
            <a:off x="288877" y="564982"/>
            <a:ext cx="6132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b="1" dirty="0"/>
              <a:t>Indikační skupiny osob* pro očkovaní </a:t>
            </a:r>
          </a:p>
          <a:p>
            <a:r>
              <a:rPr lang="cs-CZ" b="1" dirty="0"/>
              <a:t>uvedené v datech ISIN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27165A23-64C1-440F-8C7D-6F7EB0372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814318"/>
              </p:ext>
            </p:extLst>
          </p:nvPr>
        </p:nvGraphicFramePr>
        <p:xfrm>
          <a:off x="7981950" y="1669287"/>
          <a:ext cx="3964800" cy="4658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126">
                  <a:extLst>
                    <a:ext uri="{9D8B030D-6E8A-4147-A177-3AD203B41FA5}">
                      <a16:colId xmlns:a16="http://schemas.microsoft.com/office/drawing/2014/main" val="376566744"/>
                    </a:ext>
                  </a:extLst>
                </a:gridCol>
                <a:gridCol w="1349674">
                  <a:extLst>
                    <a:ext uri="{9D8B030D-6E8A-4147-A177-3AD203B41FA5}">
                      <a16:colId xmlns:a16="http://schemas.microsoft.com/office/drawing/2014/main" val="4057128242"/>
                    </a:ext>
                  </a:extLst>
                </a:gridCol>
              </a:tblGrid>
              <a:tr h="478204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Název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u="none" strike="noStrike" dirty="0">
                          <a:effectLst/>
                          <a:latin typeface="+mn-lt"/>
                        </a:rPr>
                        <a:t>Počet podaných dávek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97089182"/>
                  </a:ext>
                </a:extLst>
              </a:tr>
              <a:tr h="4644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v nemocnicích / ZZS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168 560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5826287"/>
                  </a:ext>
                </a:extLst>
              </a:tr>
              <a:tr h="4644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zdravotnictví / ochrana veřejného zdraví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203 698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6220107"/>
                  </a:ext>
                </a:extLst>
              </a:tr>
              <a:tr h="4644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Klienti a pracovníci v sociálních službách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175 154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5552970"/>
                  </a:ext>
                </a:extLst>
              </a:tr>
              <a:tr h="4644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pracovníci kritické infrastruktury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39 833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1826734"/>
                  </a:ext>
                </a:extLst>
              </a:tr>
              <a:tr h="4644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pracovnící ve školství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148 839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3825849"/>
                  </a:ext>
                </a:extLst>
              </a:tr>
              <a:tr h="4644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věk 70-79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496 020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512877"/>
                  </a:ext>
                </a:extLst>
              </a:tr>
              <a:tr h="4644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věk 80+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437 327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7012279"/>
                  </a:ext>
                </a:extLst>
              </a:tr>
              <a:tr h="4644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chronicky nemocní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37 858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5324717"/>
                  </a:ext>
                </a:extLst>
              </a:tr>
              <a:tr h="4644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111 467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9035142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F0A742DB-3FD3-452D-8C34-715A60DB9880}"/>
              </a:ext>
            </a:extLst>
          </p:cNvPr>
          <p:cNvSpPr/>
          <p:nvPr/>
        </p:nvSpPr>
        <p:spPr>
          <a:xfrm>
            <a:off x="7981950" y="745957"/>
            <a:ext cx="3921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b="1" dirty="0"/>
              <a:t>Výsledné kategorie pro analýzu* po validaci údajů zdravotnických pracovníků dostupných v NZIS </a:t>
            </a:r>
          </a:p>
        </p:txBody>
      </p:sp>
      <p:sp>
        <p:nvSpPr>
          <p:cNvPr id="5" name="Šipka: doprava 4">
            <a:extLst>
              <a:ext uri="{FF2B5EF4-FFF2-40B4-BE49-F238E27FC236}">
                <a16:creationId xmlns:a16="http://schemas.microsoft.com/office/drawing/2014/main" id="{FC6F370E-5A66-419C-8B59-849940B7868C}"/>
              </a:ext>
            </a:extLst>
          </p:cNvPr>
          <p:cNvSpPr/>
          <p:nvPr/>
        </p:nvSpPr>
        <p:spPr>
          <a:xfrm>
            <a:off x="7520836" y="3455572"/>
            <a:ext cx="428625" cy="57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03C48280-931E-4510-AADB-C748E37918D4}"/>
              </a:ext>
            </a:extLst>
          </p:cNvPr>
          <p:cNvSpPr/>
          <p:nvPr/>
        </p:nvSpPr>
        <p:spPr>
          <a:xfrm>
            <a:off x="291280" y="6327462"/>
            <a:ext cx="116880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>
                <a:solidFill>
                  <a:srgbClr val="000000"/>
                </a:solidFill>
              </a:rPr>
              <a:t>* Jedna osoba může mít uvedeno více indikačních skupin. Do výsledné kategorie pro analýzu je osoba zařazena dle ZP v nemocnicích / ZZS &gt; Ostatní zdravotnictví / ochrana veřejného zdraví &gt; Pracovníci a klienti v sociálních službách &gt; Ostatní - věk 80+ / věk 70-79 let &gt; Ostatní - pracovníci kritické infrastruktury / pracovníci ve školství &gt; Ostatní.</a:t>
            </a:r>
            <a:endParaRPr lang="cs-CZ" sz="1600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4254A67-41A9-4E95-95AE-6A0463100675}"/>
              </a:ext>
            </a:extLst>
          </p:cNvPr>
          <p:cNvSpPr/>
          <p:nvPr/>
        </p:nvSpPr>
        <p:spPr>
          <a:xfrm>
            <a:off x="5514400" y="603461"/>
            <a:ext cx="16912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600" b="1" dirty="0"/>
              <a:t>N = 1 818 756</a:t>
            </a:r>
          </a:p>
          <a:p>
            <a:pPr algn="ctr"/>
            <a:r>
              <a:rPr lang="cs-CZ" sz="1600" b="1" dirty="0"/>
              <a:t>vakcinací</a:t>
            </a:r>
            <a:endParaRPr lang="cs-CZ" sz="2000" b="1" dirty="0"/>
          </a:p>
        </p:txBody>
      </p:sp>
    </p:spTree>
    <p:extLst>
      <p:ext uri="{BB962C8B-B14F-4D97-AF65-F5344CB8AC3E}">
        <p14:creationId xmlns:p14="http://schemas.microsoft.com/office/powerpoint/2010/main" val="12652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95E46EC0-3766-4851-9C55-5C37856A7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876648"/>
              </p:ext>
            </p:extLst>
          </p:nvPr>
        </p:nvGraphicFramePr>
        <p:xfrm>
          <a:off x="7324725" y="1796256"/>
          <a:ext cx="4694260" cy="4598610"/>
        </p:xfrm>
        <a:graphic>
          <a:graphicData uri="http://schemas.openxmlformats.org/drawingml/2006/table">
            <a:tbl>
              <a:tblPr/>
              <a:tblGrid>
                <a:gridCol w="1173565">
                  <a:extLst>
                    <a:ext uri="{9D8B030D-6E8A-4147-A177-3AD203B41FA5}">
                      <a16:colId xmlns:a16="http://schemas.microsoft.com/office/drawing/2014/main" val="2436994765"/>
                    </a:ext>
                  </a:extLst>
                </a:gridCol>
                <a:gridCol w="1173565">
                  <a:extLst>
                    <a:ext uri="{9D8B030D-6E8A-4147-A177-3AD203B41FA5}">
                      <a16:colId xmlns:a16="http://schemas.microsoft.com/office/drawing/2014/main" val="3081192335"/>
                    </a:ext>
                  </a:extLst>
                </a:gridCol>
                <a:gridCol w="1173565">
                  <a:extLst>
                    <a:ext uri="{9D8B030D-6E8A-4147-A177-3AD203B41FA5}">
                      <a16:colId xmlns:a16="http://schemas.microsoft.com/office/drawing/2014/main" val="2036024618"/>
                    </a:ext>
                  </a:extLst>
                </a:gridCol>
                <a:gridCol w="1173565">
                  <a:extLst>
                    <a:ext uri="{9D8B030D-6E8A-4147-A177-3AD203B41FA5}">
                      <a16:colId xmlns:a16="http://schemas.microsoft.com/office/drawing/2014/main" val="1659223249"/>
                    </a:ext>
                  </a:extLst>
                </a:gridCol>
              </a:tblGrid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825696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36627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18323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174047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835455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830927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948803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628128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656562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31333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85533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060500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999321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393845"/>
                  </a:ext>
                </a:extLst>
              </a:tr>
              <a:tr h="30657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24045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Distribuce dávek vakcín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75163"/>
              </p:ext>
            </p:extLst>
          </p:nvPr>
        </p:nvGraphicFramePr>
        <p:xfrm>
          <a:off x="214324" y="842563"/>
          <a:ext cx="11804661" cy="555229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42659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5391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075724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641886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171400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171400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171400">
                  <a:extLst>
                    <a:ext uri="{9D8B030D-6E8A-4147-A177-3AD203B41FA5}">
                      <a16:colId xmlns:a16="http://schemas.microsoft.com/office/drawing/2014/main" val="779270720"/>
                    </a:ext>
                  </a:extLst>
                </a:gridCol>
                <a:gridCol w="1171400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353225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distribuovaných dávek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distribuovaných dávek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na 1000 obyvatel</a:t>
                      </a:r>
                      <a:endParaRPr lang="cs-CZ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606026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Comirnaty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(5-6 dávek na lahvičku*)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Moderna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Astra 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Zeneca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Comirnaty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(5-6 dávek na lahvičku*)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Moderna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AstraZeneca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285 285 – 296 010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353 085 – 363 810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215,4 – 223,5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266,6 – 274,7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151 905 – 154 440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212 305 – 214 840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109,7 – 111,5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153,3 – 155,1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85 800 – 87 750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115 500 – 117 450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133,2 – 136,2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179,3 – 182,4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76 635 – 78 390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98 835 – 100 590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129,9 – 132,9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167,5 – 170,5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39 195 – 39 780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67 395 – 67 980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133,0 – 135,0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228,7 – 230,7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92 430 – 93 600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126 330 – 127 500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112,6 – 114,0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153,9 – 155,3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55 185 – 56 160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72 385 – 73 360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124,4 – 126,6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163,1 – 165,3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74 685 – 76 050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100 885 – 102 250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135,4 – 137,9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182,9 – 185,4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60 060 – 60 840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84 560 – 85 340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114,9 – 116,4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161,8 – 163,3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61 035 – 62 010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85 835 – 86 810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119,7 – 121,6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168,4 – 170,3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185 820 – 191 280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243 820 – 249 280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155,9 – 160,5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204,5 – 209,1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84 825 – 86 580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109 925 – 111 680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134,2 – 137,0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173,9 – 176,7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69 225 – 70 200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92 725 – 93 700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118,8 – 120,5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159,2 – 160,8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141 585 – 144 510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201 285 – 204 210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117,9 – 120,4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167,7 – 170,1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62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1 463 670 – 1 497 600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236 400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264 800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1 964 870 – 1 998 800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136,9 – 140,0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183,7 – 186,9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BC6FFFED-13A4-4A03-BD26-00013CB21341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5. 4. 2021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EFDD82F5-B22B-48C7-9416-3A69E7D77416}"/>
              </a:ext>
            </a:extLst>
          </p:cNvPr>
          <p:cNvSpPr/>
          <p:nvPr/>
        </p:nvSpPr>
        <p:spPr>
          <a:xfrm>
            <a:off x="5362835" y="6555343"/>
            <a:ext cx="15103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200" dirty="0"/>
              <a:t>Zdroj: MZ ČR, CŘT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270EC2C-2997-49C9-AE99-20F23720DD3A}"/>
              </a:ext>
            </a:extLst>
          </p:cNvPr>
          <p:cNvSpPr/>
          <p:nvPr/>
        </p:nvSpPr>
        <p:spPr>
          <a:xfrm>
            <a:off x="163664" y="6413909"/>
            <a:ext cx="45544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* 5 dávek na lahvičku do 17.1.2021, 6 dávek na lahvičku od 18.1.2021</a:t>
            </a:r>
          </a:p>
        </p:txBody>
      </p:sp>
    </p:spTree>
    <p:extLst>
      <p:ext uri="{BB962C8B-B14F-4D97-AF65-F5344CB8AC3E}">
        <p14:creationId xmlns:p14="http://schemas.microsoft.com/office/powerpoint/2010/main" val="3088869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1665B51F-7805-4923-A689-4FC8D4715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728580"/>
              </p:ext>
            </p:extLst>
          </p:nvPr>
        </p:nvGraphicFramePr>
        <p:xfrm>
          <a:off x="2520586" y="1762918"/>
          <a:ext cx="9569979" cy="4422105"/>
        </p:xfrm>
        <a:graphic>
          <a:graphicData uri="http://schemas.openxmlformats.org/drawingml/2006/table">
            <a:tbl>
              <a:tblPr/>
              <a:tblGrid>
                <a:gridCol w="1063331">
                  <a:extLst>
                    <a:ext uri="{9D8B030D-6E8A-4147-A177-3AD203B41FA5}">
                      <a16:colId xmlns:a16="http://schemas.microsoft.com/office/drawing/2014/main" val="3474496723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1681960468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2019373628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2171759880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1463631762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3404617633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3452131803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2503643505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3352190100"/>
                    </a:ext>
                  </a:extLst>
                </a:gridCol>
              </a:tblGrid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82706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00522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36806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56688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42755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E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689348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927275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437746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49835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739266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59745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292518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54250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367717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524947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dle kategorií: dávky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592542"/>
              </p:ext>
            </p:extLst>
          </p:nvPr>
        </p:nvGraphicFramePr>
        <p:xfrm>
          <a:off x="180975" y="772885"/>
          <a:ext cx="11909589" cy="5412135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769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64762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1231245903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1673001791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3777559418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557861143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988170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ZP v nemocnicích / ZZS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zdravotnictví / ochrana veřejného zdraví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kritické infrastruktury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ve školství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 a více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- chronicky nemocní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323 207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29 582 (9,2 %)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54 472 (16,9 %)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15 980 (4,9 %)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10 338 (3,2 %)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19 896 (6,2 %)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78 363 (24,2 %)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83 371 (25,8 %)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7 714 (2,4 %)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23 491 (7,3 %)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17 088 (8,8 %)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16 597 (8,5 %)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20 786 (10,7 %)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863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25 801 (13,2 %)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60 005 (30,8 %)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37 804 (19,4 %)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2 370 (1,2 %)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13 413 (6,9 %)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109 501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10 075 (9,2 %)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8 801 (8,0 %)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13 766 (12,6 %)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2 308 (2,1 %)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9 441 (8,6 %)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30 899 (28,2 %)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29 535 (27,0 %)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563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4 113 (3,8 %)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98 895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7 655 (7,7 %)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18 254 (18,5 %)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9 170 (9,3 %)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1 729 (1,7 %)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9 968 (10,1 %)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26 065 (26,4 %)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20 716 (20,9 %)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1 642 (1,7 %)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3 696 (3,7 %)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61 579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4 532 (7,4 %)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5 431 (8,8 %)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4 280 (7,0 %)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958 (1,6 %)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4 506 (7,3 %)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20 932 (34,0 %)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11 477 (18,6 %)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3 864 (6,3 %)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5 599 (9,1 %)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Ústecký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113 774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12 243 (10,8 %)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11 547 (10,1 %)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12 473 (11,0 %)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3 401 (3,0 %)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11 520 (10,1 %)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29 093 (25,6 %)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24 159 (21,2 %)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3 006 (2,6 %)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6 332 (5,6 %)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6 162 (9,0 %)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6 386 (9,4 %)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7 331 (10,7 %)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660 (1,0 %)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3 025 (4,4 %)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21 159 (31,0 %)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16 730 (24,5 %)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1 056 (1,5 %)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5 699 (8,4 %)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97 496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9 375 (9,6 %)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8 697 (8,9 %)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8 642 (8,9 %)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2 379 (2,4 %)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5 548 (5,7 %)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26 342 (27,0 %)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25 916 (26,6 %)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3 507 (3,6 %)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7 090 (7,3 %)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6 700 (8,7 %)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7 614 (9,9 %)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6 596 (8,5 %)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1 808 (2,3 %)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8 205 (10,6 %)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20 344 (26,4 %)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22 222 (28,8 %)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1 990 (2,6 %)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1 713 (2,2 %)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82 838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7 578 (9,1 %)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8 800 (10,6 %)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8 256 (10,0 %)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1 029 (1,2 %)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9 536 (11,5 %)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23 044 (27,8 %)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21 433 (25,9 %)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594 (0,7 %)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2 568 (3,1 %)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210 749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23 721 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19 463 (9,2 %)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25 878 (12,3 %)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9 405 (4,5 %)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18 223 (8,6 %)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52 468 (24,9 %)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47 764 (22,7 %)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4 672 (2,2 %)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9 155 (4,3 %)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9 578 (9,3 %)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9 734 (9,4 %)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10 074 (9,8 %)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1 118 (1,1 %)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8 741 (8,5 %)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30 151 (29,3 %)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26 864 (26,1 %)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1 739 (1,7 %)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5 036 (4,9 %)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88 053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6 956 (7,9 %)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10 484 (11,9 %)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11 797 (13,4 %)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403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6 653 (7,6 %)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23 162 (26,3 %)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23 158 (26,3 %)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2 316 (2,6 %)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3 124 (3,5 %)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189 502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17 315 (9,1 %)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17 418 (9,2 %)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20 125 (10,6 %)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3 434 (1,8 %)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7 776 (4,1 %)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53 993 (28,5 %)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46 178 (24,4 %)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2 825 (1,5 %)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20 438 (10,8 %)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1 818 756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168 560 (9,3 %)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203 698 (11,2 %)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175 154 (9,6 %)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39 833 (2,2 %)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148 839 (8,2 %)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496 020 (27,3 %)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437 327 (24,0 %)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37 858 (2,1 %)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111 467 (6,1 %)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01B45DCB-A3A6-4350-8A61-90F29254024D}"/>
              </a:ext>
            </a:extLst>
          </p:cNvPr>
          <p:cNvSpPr txBox="1"/>
          <p:nvPr/>
        </p:nvSpPr>
        <p:spPr>
          <a:xfrm>
            <a:off x="5765437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b="1" dirty="0">
                <a:solidFill>
                  <a:srgbClr val="FFFFFF"/>
                </a:solidFill>
              </a:rPr>
              <a:t>Stav k 5. 4. 2021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303276" y="6185027"/>
            <a:ext cx="1158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Do kategorií „ostatní“ podle věku jsou zařazeni senioři nespadající do jiné kategorie, neboť ve věku 70-79 a 80 a více let jsou očkovány i osoby, které jsou začleněny do kategorie zdravotníků (dle vzdělání) nebo sociálních zřízení (dle pobytu)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92945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A53A6EE9-197A-48C2-9D8B-3E05F37BF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09191"/>
              </p:ext>
            </p:extLst>
          </p:nvPr>
        </p:nvGraphicFramePr>
        <p:xfrm>
          <a:off x="2520586" y="1762918"/>
          <a:ext cx="9569979" cy="4422105"/>
        </p:xfrm>
        <a:graphic>
          <a:graphicData uri="http://schemas.openxmlformats.org/drawingml/2006/table">
            <a:tbl>
              <a:tblPr/>
              <a:tblGrid>
                <a:gridCol w="1063331">
                  <a:extLst>
                    <a:ext uri="{9D8B030D-6E8A-4147-A177-3AD203B41FA5}">
                      <a16:colId xmlns:a16="http://schemas.microsoft.com/office/drawing/2014/main" val="3338015710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3677817397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1964809350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1643044622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2559901688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1534655486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4016685227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3163528967"/>
                    </a:ext>
                  </a:extLst>
                </a:gridCol>
                <a:gridCol w="1063331">
                  <a:extLst>
                    <a:ext uri="{9D8B030D-6E8A-4147-A177-3AD203B41FA5}">
                      <a16:colId xmlns:a16="http://schemas.microsoft.com/office/drawing/2014/main" val="1004962773"/>
                    </a:ext>
                  </a:extLst>
                </a:gridCol>
              </a:tblGrid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3156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27063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940619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33820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6582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77938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772463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974796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01563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36732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3499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773409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786389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18019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39967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dle kategorií: osoby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1B45DCB-A3A6-4350-8A61-90F29254024D}"/>
              </a:ext>
            </a:extLst>
          </p:cNvPr>
          <p:cNvSpPr txBox="1"/>
          <p:nvPr/>
        </p:nvSpPr>
        <p:spPr>
          <a:xfrm>
            <a:off x="5765437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b="1" dirty="0">
                <a:solidFill>
                  <a:srgbClr val="FFFFFF"/>
                </a:solidFill>
              </a:rPr>
              <a:t>Stav k 5. 4. 2021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5317C36A-E941-43B0-827A-3E8272DBA669}"/>
              </a:ext>
            </a:extLst>
          </p:cNvPr>
          <p:cNvSpPr txBox="1"/>
          <p:nvPr/>
        </p:nvSpPr>
        <p:spPr>
          <a:xfrm>
            <a:off x="303276" y="6185027"/>
            <a:ext cx="1158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Do kategorií „ostatní“ podle věku jsou zařazeni senioři nespadající do jiné kategorie, neboť ve věku 70-79 a 80 a více let jsou očkovány i osoby, které jsou začleněny do kategorie zdravotníků (dle vzdělání) nebo sociálních zřízení (dle pobytu)</a:t>
            </a:r>
            <a:endParaRPr lang="en-US" sz="1400" i="1" dirty="0"/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B2A3A08E-FF02-4843-BCF4-1A0D407B2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958783"/>
              </p:ext>
            </p:extLst>
          </p:nvPr>
        </p:nvGraphicFramePr>
        <p:xfrm>
          <a:off x="180975" y="772885"/>
          <a:ext cx="11909589" cy="5412135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769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64762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1231245903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1673001791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3777559418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557861143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988170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ZP v nemocnicích / ZZS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zdravotnictví / ochrana veřejného zdraví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kritické infrastruktury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ve školství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 a více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- chronicky nemocní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213 091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15 993 (7,5 %)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31 253 (14,7 %)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9 628 (4,5 %)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7 786 (3,7 %)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15 355 (7,2 %)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66 552 (31,2 %)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44 564 (20,9 %)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7 377 (3,5 %)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14 583 (6,8 %)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133 204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9 096 (6,8 %)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9 411 (7,1 %)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13 060 (9,8 %)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669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17 976 (13,5 %)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48 037 (36,1 %)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23 875 (17,9 %)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2 320 (1,7 %)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8 760 (6,6 %)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5 549 (7,3 %)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5 543 (7,3 %)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8 223 (10,8 %)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1 783 (2,3 %)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9 218 (12,1 %)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25 441 (33,4 %)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16 854 (22,1 %)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558 (0,7 %)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3 076 (4,0 %)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64 490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4 192 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9 968 (15,5 %)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5 239 (8,1 %)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1 383 (2,1 %)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6 870 (10,7 %)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20 453 (31,7 %)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12 191 (18,9 %)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1 620 (2,5 %)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2 574 (4,0 %)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44 647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2 499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3 099 (6,9 %)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2 420 (5,4 %)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605 (1,4 %)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4 184 (9,4 %)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16 810 (37,7 %)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6 844 (15,3 %)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3 792 (8,5 %)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4 394 (9,8 %)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Ústecký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78 994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6 557 (8,3 %)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6 939 (8,8 %)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8 822 (11,2 %)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3 021 (3,8 %)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8 959 (11,3 %)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22 809 (28,9 %)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14 715 (18,6 %)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2 790 (3,5 %)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4 382 (5,5 %)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3 364 (7,8 %)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3 521 (8,1 %)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4 338 (10,0 %)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437 (1,0 %)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2 606 (6,0 %)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14 365 (33,2 %)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9 431 (21,8 %)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1 020 (2,4 %)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4 131 (9,6 %)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5 289 (7,4 %)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5 244 (7,4 %)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5 169 (7,3 %)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2 202 (3,1 %)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5 131 (7,2 %)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24 360 (34,3 %)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15 438 (21,7 %)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3 386 (4,8 %)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4 843 (6,8 %)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54 510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3 567 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4 357 (8,0 %)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4 049 (7,4 %)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1 255 (2,3 %)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6 475 (11,9 %)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18 823 (34,5 %)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12 754 (23,4 %)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1 978 (3,6 %)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1 252 (2,3 %)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54 694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4 120 (7,5 %)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4 884 (8,9 %)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4 610 (8,4 %)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824 (1,5 %)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7 445 (13,6 %)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18 255 (33,4 %)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12 113 (22,1 %)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582 (1,1 %)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1 861 (3,4 %)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12 738 (9,0 %)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11 149 (7,9 %)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13 926 (9,9 %)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5 686 (4,0 %)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12 222 (8,7 %)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46 120 (32,7 %)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28 480 (20,2 %)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4 471 (3,2 %)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6 308 (4,5 %)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69 881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5 243 (7,5 %)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5 771 (8,3 %)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5 405 (7,7 %)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1 020 (1,5 %)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6 271 (9,0 %)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24 655 (35,3 %)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16 175 (23,1 %)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1 557 (2,2 %)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3 784 (5,4 %)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3 786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5 801 (9,1 %)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6 310 (9,9 %)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5 057 (7,9 %)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22 182 (34,7 %)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15 828 (24,8 %)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2 252 (3,5 %)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2 339 (3,7 %)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126 357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9 261 (7,3 %)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10 180 (8,1 %)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11 753 (9,3 %)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2 315 (1,8 %)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5 532 (4,4 %)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43 029 (34,1 %)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26 605 (21,1 %)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2 798 (2,2 %)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14 884 (11,8 %)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1 235 368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91 254 (7,4 %)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117 120 (9,5 %)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102 952 (8,3 %)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29 311 (2,4 %)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113 301 (9,2 %)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411 891 (33,3 %)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255 867 (20,7 %)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36 501 (3,0 %)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77 171 (6,2 %)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843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B41A13F1-0E2B-424D-A3F2-755FCA34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335772"/>
              </p:ext>
            </p:extLst>
          </p:nvPr>
        </p:nvGraphicFramePr>
        <p:xfrm>
          <a:off x="2517774" y="1762918"/>
          <a:ext cx="9572787" cy="4422105"/>
        </p:xfrm>
        <a:graphic>
          <a:graphicData uri="http://schemas.openxmlformats.org/drawingml/2006/table">
            <a:tbl>
              <a:tblPr/>
              <a:tblGrid>
                <a:gridCol w="1063643">
                  <a:extLst>
                    <a:ext uri="{9D8B030D-6E8A-4147-A177-3AD203B41FA5}">
                      <a16:colId xmlns:a16="http://schemas.microsoft.com/office/drawing/2014/main" val="709209229"/>
                    </a:ext>
                  </a:extLst>
                </a:gridCol>
                <a:gridCol w="1063643">
                  <a:extLst>
                    <a:ext uri="{9D8B030D-6E8A-4147-A177-3AD203B41FA5}">
                      <a16:colId xmlns:a16="http://schemas.microsoft.com/office/drawing/2014/main" val="3546092864"/>
                    </a:ext>
                  </a:extLst>
                </a:gridCol>
                <a:gridCol w="1063643">
                  <a:extLst>
                    <a:ext uri="{9D8B030D-6E8A-4147-A177-3AD203B41FA5}">
                      <a16:colId xmlns:a16="http://schemas.microsoft.com/office/drawing/2014/main" val="3552636983"/>
                    </a:ext>
                  </a:extLst>
                </a:gridCol>
                <a:gridCol w="1063643">
                  <a:extLst>
                    <a:ext uri="{9D8B030D-6E8A-4147-A177-3AD203B41FA5}">
                      <a16:colId xmlns:a16="http://schemas.microsoft.com/office/drawing/2014/main" val="533144250"/>
                    </a:ext>
                  </a:extLst>
                </a:gridCol>
                <a:gridCol w="1063643">
                  <a:extLst>
                    <a:ext uri="{9D8B030D-6E8A-4147-A177-3AD203B41FA5}">
                      <a16:colId xmlns:a16="http://schemas.microsoft.com/office/drawing/2014/main" val="666106123"/>
                    </a:ext>
                  </a:extLst>
                </a:gridCol>
                <a:gridCol w="1063643">
                  <a:extLst>
                    <a:ext uri="{9D8B030D-6E8A-4147-A177-3AD203B41FA5}">
                      <a16:colId xmlns:a16="http://schemas.microsoft.com/office/drawing/2014/main" val="1319206150"/>
                    </a:ext>
                  </a:extLst>
                </a:gridCol>
                <a:gridCol w="1063643">
                  <a:extLst>
                    <a:ext uri="{9D8B030D-6E8A-4147-A177-3AD203B41FA5}">
                      <a16:colId xmlns:a16="http://schemas.microsoft.com/office/drawing/2014/main" val="4176272769"/>
                    </a:ext>
                  </a:extLst>
                </a:gridCol>
                <a:gridCol w="1063643">
                  <a:extLst>
                    <a:ext uri="{9D8B030D-6E8A-4147-A177-3AD203B41FA5}">
                      <a16:colId xmlns:a16="http://schemas.microsoft.com/office/drawing/2014/main" val="736039855"/>
                    </a:ext>
                  </a:extLst>
                </a:gridCol>
                <a:gridCol w="1063643">
                  <a:extLst>
                    <a:ext uri="{9D8B030D-6E8A-4147-A177-3AD203B41FA5}">
                      <a16:colId xmlns:a16="http://schemas.microsoft.com/office/drawing/2014/main" val="955189426"/>
                    </a:ext>
                  </a:extLst>
                </a:gridCol>
              </a:tblGrid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46283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17935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84917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183939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50129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965808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875018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67207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00611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162803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80570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6183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848268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787392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715667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Osoby se dvěma dávkami dle kategorií 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1B45DCB-A3A6-4350-8A61-90F29254024D}"/>
              </a:ext>
            </a:extLst>
          </p:cNvPr>
          <p:cNvSpPr txBox="1"/>
          <p:nvPr/>
        </p:nvSpPr>
        <p:spPr>
          <a:xfrm>
            <a:off x="5984893" y="103334"/>
            <a:ext cx="213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b="1" dirty="0">
                <a:solidFill>
                  <a:srgbClr val="FFFFFF"/>
                </a:solidFill>
              </a:rPr>
              <a:t>Stav k 5. 4. 2021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95F156A3-3098-4B46-9F3D-610207EAA7E5}"/>
              </a:ext>
            </a:extLst>
          </p:cNvPr>
          <p:cNvSpPr txBox="1"/>
          <p:nvPr/>
        </p:nvSpPr>
        <p:spPr>
          <a:xfrm>
            <a:off x="303276" y="6185027"/>
            <a:ext cx="1158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Do kategorií „ostatní“ podle věku jsou zařazeni senioři nespadající do jiné kategorie, neboť ve věku 70-79 a 80 a více let jsou očkovány i osoby, které jsou začleněny do kategorie zdravotníků (dle vzdělání) nebo sociálních zřízení (dle pobytu)</a:t>
            </a:r>
            <a:endParaRPr lang="en-US" sz="1400" i="1" dirty="0"/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7AB79294-6E18-4E4D-956F-AF7933956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427601"/>
              </p:ext>
            </p:extLst>
          </p:nvPr>
        </p:nvGraphicFramePr>
        <p:xfrm>
          <a:off x="180975" y="772885"/>
          <a:ext cx="11909589" cy="5412135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769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64762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1231245903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1673001791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3777559418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557861143"/>
                    </a:ext>
                  </a:extLst>
                </a:gridCol>
                <a:gridCol w="1063096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988170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ZP v nemocnicích / ZZS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zdravotnictví / ochrana veřejného zdraví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kritické infrastruktury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ve školství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 a více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- chronicky nemocní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110 116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13 589 (12,3 %)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23 219 (21,1 %)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6 352 (5,8 %)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2 552 (2,3 %)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4 541 (4,1 %)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11 811 (10,7 %)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38 807 (35,2 %)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8 908 (8,1 %)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61 523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7 992 (13,0 %)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7 186 (11,7 %)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7 726 (12,6 %)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7 825 (12,7 %)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11 968 (19,5 %)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13 929 (22,6 %)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4 653 (7,6 %)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33 256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4 526 (13,6 %)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3 258 (9,8 %)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5 543 (16,7 %)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 (1,6 %)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(0,7 %)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5 458 (16,4 %)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12 681 (38,1 %)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1 037 (3,1 %)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34 405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3 463 (10,1 %)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8 286 (24,1 %)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3 931 (11,4 %)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346 (1,0 %)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3 098 (9,0 %)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5 612 (16,3 %)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8 525 (24,8 %)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1 122 (3,3 %)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2 033 (12,0 %)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2 332 (13,8 %)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1 860 (11,0 %)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353 (2,1 %)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322 (1,9 %)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4 122 (24,3 %)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4 633 (27,4 %)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1 205 (7,1 %)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Ústecký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34 780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5 686 (16,3 %)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4 608 (13,2 %)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3 651 (10,5 %)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380 (1,1 %)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2 561 (7,4 %)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6 284 (18,1 %)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9 444 (27,2 %)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 (0,6 %)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1 950 (5,6 %)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2 798 (11,2 %)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2 865 (11,5 %)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2 993 (12,0 %)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(0,9 %)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419 (1,7 %)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6 794 (27,2 %)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7 299 (29,2 %)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1 568 (6,3 %)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26 434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4 086 (15,5 %)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3 453 (13,1 %)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3 473 (13,1 %)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 (0,7 %)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417 (1,6 %)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1 982 (7,5 %)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10 478 (39,6 %)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2 247 (8,5 %)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22 682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3 133 (13,8 %)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3 257 (14,4 %)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2 547 (11,2 %)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553 (2,4 %)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1 730 (7,6 %)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1 521 (6,7 %)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9 468 (41,7 %)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461 (2,0 %)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3 458 (12,3 %)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3 916 (13,9 %)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3 646 (13,0 %)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 (0,7 %)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2 091 (7,4 %)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4 789 (17,0 %)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9 320 (33,1 %)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707 (2,5 %)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69 649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10 983 (15,8 %)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8 314 (11,9 %)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11 952 (17,2 %)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3 719 (5,3 %)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6 001 (8,6 %)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6 348 (9,1 %)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19 284 (27,7 %)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2 847 (4,1 %)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33 154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4 335 (13,1 %)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3 963 (12,0 %)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4 669 (14,1 %)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2 470 (7,5 %)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5 496 (16,6 %)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10 689 (32,2 %)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182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1 252 (3,8 %)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3 170 (13,1 %)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4 683 (19,4 %)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5 487 (22,7 %)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1 596 (6,6 %)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980 (4,1 %)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7 330 (30,3 %)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785 (3,2 %)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63 145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8 054 (12,8 %)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7 238 (11,5 %)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8 372 (13,3 %)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1 119 (1,8 %)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2 244 (3,6 %)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10 964 (17,4 %)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19 573 (31,0 %)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5 554 (8,8 %)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583 388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77 306 (13,3 %)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86 578 (14,8 %)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72 202 (12,4 %)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10 522 (1,8 %)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35 538 (6,1 %)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84 129 (14,4 %)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181 460 (31,1 %)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1 357 (0,2 %)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34 296 (5,9 %)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232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B30241-F87E-4498-8A6D-223BAD8A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Očkování podle indikačních skupin</a:t>
            </a:r>
          </a:p>
        </p:txBody>
      </p:sp>
      <p:graphicFrame>
        <p:nvGraphicFramePr>
          <p:cNvPr id="3" name="Chart 6">
            <a:extLst>
              <a:ext uri="{FF2B5EF4-FFF2-40B4-BE49-F238E27FC236}">
                <a16:creationId xmlns:a16="http://schemas.microsoft.com/office/drawing/2014/main" id="{3FC0FE15-C5FC-4773-8C07-AAF2868DD1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522914"/>
              </p:ext>
            </p:extLst>
          </p:nvPr>
        </p:nvGraphicFramePr>
        <p:xfrm>
          <a:off x="490291" y="657225"/>
          <a:ext cx="11701709" cy="6047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6326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C12073B-908C-4CEB-8F08-C78770525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791025"/>
              </p:ext>
            </p:extLst>
          </p:nvPr>
        </p:nvGraphicFramePr>
        <p:xfrm>
          <a:off x="1714497" y="1553368"/>
          <a:ext cx="10296538" cy="4849569"/>
        </p:xfrm>
        <a:graphic>
          <a:graphicData uri="http://schemas.openxmlformats.org/drawingml/2006/table">
            <a:tbl>
              <a:tblPr/>
              <a:tblGrid>
                <a:gridCol w="735467">
                  <a:extLst>
                    <a:ext uri="{9D8B030D-6E8A-4147-A177-3AD203B41FA5}">
                      <a16:colId xmlns:a16="http://schemas.microsoft.com/office/drawing/2014/main" val="1934705095"/>
                    </a:ext>
                  </a:extLst>
                </a:gridCol>
                <a:gridCol w="735467">
                  <a:extLst>
                    <a:ext uri="{9D8B030D-6E8A-4147-A177-3AD203B41FA5}">
                      <a16:colId xmlns:a16="http://schemas.microsoft.com/office/drawing/2014/main" val="2611633262"/>
                    </a:ext>
                  </a:extLst>
                </a:gridCol>
                <a:gridCol w="735467">
                  <a:extLst>
                    <a:ext uri="{9D8B030D-6E8A-4147-A177-3AD203B41FA5}">
                      <a16:colId xmlns:a16="http://schemas.microsoft.com/office/drawing/2014/main" val="604901527"/>
                    </a:ext>
                  </a:extLst>
                </a:gridCol>
                <a:gridCol w="735467">
                  <a:extLst>
                    <a:ext uri="{9D8B030D-6E8A-4147-A177-3AD203B41FA5}">
                      <a16:colId xmlns:a16="http://schemas.microsoft.com/office/drawing/2014/main" val="20514398"/>
                    </a:ext>
                  </a:extLst>
                </a:gridCol>
                <a:gridCol w="735467">
                  <a:extLst>
                    <a:ext uri="{9D8B030D-6E8A-4147-A177-3AD203B41FA5}">
                      <a16:colId xmlns:a16="http://schemas.microsoft.com/office/drawing/2014/main" val="1826799396"/>
                    </a:ext>
                  </a:extLst>
                </a:gridCol>
                <a:gridCol w="735467">
                  <a:extLst>
                    <a:ext uri="{9D8B030D-6E8A-4147-A177-3AD203B41FA5}">
                      <a16:colId xmlns:a16="http://schemas.microsoft.com/office/drawing/2014/main" val="1107658602"/>
                    </a:ext>
                  </a:extLst>
                </a:gridCol>
                <a:gridCol w="735467">
                  <a:extLst>
                    <a:ext uri="{9D8B030D-6E8A-4147-A177-3AD203B41FA5}">
                      <a16:colId xmlns:a16="http://schemas.microsoft.com/office/drawing/2014/main" val="2657730556"/>
                    </a:ext>
                  </a:extLst>
                </a:gridCol>
                <a:gridCol w="735467">
                  <a:extLst>
                    <a:ext uri="{9D8B030D-6E8A-4147-A177-3AD203B41FA5}">
                      <a16:colId xmlns:a16="http://schemas.microsoft.com/office/drawing/2014/main" val="61321005"/>
                    </a:ext>
                  </a:extLst>
                </a:gridCol>
                <a:gridCol w="735467">
                  <a:extLst>
                    <a:ext uri="{9D8B030D-6E8A-4147-A177-3AD203B41FA5}">
                      <a16:colId xmlns:a16="http://schemas.microsoft.com/office/drawing/2014/main" val="2310150010"/>
                    </a:ext>
                  </a:extLst>
                </a:gridCol>
                <a:gridCol w="735467">
                  <a:extLst>
                    <a:ext uri="{9D8B030D-6E8A-4147-A177-3AD203B41FA5}">
                      <a16:colId xmlns:a16="http://schemas.microsoft.com/office/drawing/2014/main" val="2606817456"/>
                    </a:ext>
                  </a:extLst>
                </a:gridCol>
                <a:gridCol w="735467">
                  <a:extLst>
                    <a:ext uri="{9D8B030D-6E8A-4147-A177-3AD203B41FA5}">
                      <a16:colId xmlns:a16="http://schemas.microsoft.com/office/drawing/2014/main" val="221983770"/>
                    </a:ext>
                  </a:extLst>
                </a:gridCol>
                <a:gridCol w="735467">
                  <a:extLst>
                    <a:ext uri="{9D8B030D-6E8A-4147-A177-3AD203B41FA5}">
                      <a16:colId xmlns:a16="http://schemas.microsoft.com/office/drawing/2014/main" val="2006005678"/>
                    </a:ext>
                  </a:extLst>
                </a:gridCol>
                <a:gridCol w="735467">
                  <a:extLst>
                    <a:ext uri="{9D8B030D-6E8A-4147-A177-3AD203B41FA5}">
                      <a16:colId xmlns:a16="http://schemas.microsoft.com/office/drawing/2014/main" val="194506947"/>
                    </a:ext>
                  </a:extLst>
                </a:gridCol>
                <a:gridCol w="735467">
                  <a:extLst>
                    <a:ext uri="{9D8B030D-6E8A-4147-A177-3AD203B41FA5}">
                      <a16:colId xmlns:a16="http://schemas.microsoft.com/office/drawing/2014/main" val="1353632687"/>
                    </a:ext>
                  </a:extLst>
                </a:gridCol>
              </a:tblGrid>
              <a:tr h="5388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286752"/>
                  </a:ext>
                </a:extLst>
              </a:tr>
              <a:tr h="5388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402877"/>
                  </a:ext>
                </a:extLst>
              </a:tr>
              <a:tr h="5388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067244"/>
                  </a:ext>
                </a:extLst>
              </a:tr>
              <a:tr h="5388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930749"/>
                  </a:ext>
                </a:extLst>
              </a:tr>
              <a:tr h="5388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816899"/>
                  </a:ext>
                </a:extLst>
              </a:tr>
              <a:tr h="5388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307038"/>
                  </a:ext>
                </a:extLst>
              </a:tr>
              <a:tr h="5388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847019"/>
                  </a:ext>
                </a:extLst>
              </a:tr>
              <a:tr h="5388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192857"/>
                  </a:ext>
                </a:extLst>
              </a:tr>
              <a:tr h="5388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09248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v čase</a:t>
            </a:r>
            <a:r>
              <a:rPr lang="en-US" dirty="0"/>
              <a:t> </a:t>
            </a:r>
            <a:r>
              <a:rPr lang="en-US" dirty="0" err="1"/>
              <a:t>dle</a:t>
            </a:r>
            <a:r>
              <a:rPr lang="en-US" dirty="0"/>
              <a:t> </a:t>
            </a:r>
            <a:r>
              <a:rPr lang="en-US" dirty="0" err="1"/>
              <a:t>indikace</a:t>
            </a:r>
            <a:r>
              <a:rPr lang="cs-CZ" dirty="0"/>
              <a:t> </a:t>
            </a:r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FF5C8427-37A7-4EEE-B417-2F14F1C6E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98790"/>
              </p:ext>
            </p:extLst>
          </p:nvPr>
        </p:nvGraphicFramePr>
        <p:xfrm>
          <a:off x="200025" y="791888"/>
          <a:ext cx="11811006" cy="561105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51381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735514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73551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735514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73551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73551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735514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735514">
                  <a:extLst>
                    <a:ext uri="{9D8B030D-6E8A-4147-A177-3AD203B41FA5}">
                      <a16:colId xmlns:a16="http://schemas.microsoft.com/office/drawing/2014/main" val="1013963226"/>
                    </a:ext>
                  </a:extLst>
                </a:gridCol>
                <a:gridCol w="735514">
                  <a:extLst>
                    <a:ext uri="{9D8B030D-6E8A-4147-A177-3AD203B41FA5}">
                      <a16:colId xmlns:a16="http://schemas.microsoft.com/office/drawing/2014/main" val="2264577521"/>
                    </a:ext>
                  </a:extLst>
                </a:gridCol>
                <a:gridCol w="735514">
                  <a:extLst>
                    <a:ext uri="{9D8B030D-6E8A-4147-A177-3AD203B41FA5}">
                      <a16:colId xmlns:a16="http://schemas.microsoft.com/office/drawing/2014/main" val="1788105089"/>
                    </a:ext>
                  </a:extLst>
                </a:gridCol>
                <a:gridCol w="735514">
                  <a:extLst>
                    <a:ext uri="{9D8B030D-6E8A-4147-A177-3AD203B41FA5}">
                      <a16:colId xmlns:a16="http://schemas.microsoft.com/office/drawing/2014/main" val="3568128032"/>
                    </a:ext>
                  </a:extLst>
                </a:gridCol>
                <a:gridCol w="735514">
                  <a:extLst>
                    <a:ext uri="{9D8B030D-6E8A-4147-A177-3AD203B41FA5}">
                      <a16:colId xmlns:a16="http://schemas.microsoft.com/office/drawing/2014/main" val="372932195"/>
                    </a:ext>
                  </a:extLst>
                </a:gridCol>
                <a:gridCol w="735514">
                  <a:extLst>
                    <a:ext uri="{9D8B030D-6E8A-4147-A177-3AD203B41FA5}">
                      <a16:colId xmlns:a16="http://schemas.microsoft.com/office/drawing/2014/main" val="2428490035"/>
                    </a:ext>
                  </a:extLst>
                </a:gridCol>
                <a:gridCol w="735514">
                  <a:extLst>
                    <a:ext uri="{9D8B030D-6E8A-4147-A177-3AD203B41FA5}">
                      <a16:colId xmlns:a16="http://schemas.microsoft.com/office/drawing/2014/main" val="1385999416"/>
                    </a:ext>
                  </a:extLst>
                </a:gridCol>
                <a:gridCol w="735514">
                  <a:extLst>
                    <a:ext uri="{9D8B030D-6E8A-4147-A177-3AD203B41FA5}">
                      <a16:colId xmlns:a16="http://schemas.microsoft.com/office/drawing/2014/main" val="3894652289"/>
                    </a:ext>
                  </a:extLst>
                </a:gridCol>
              </a:tblGrid>
              <a:tr h="511081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27.12. – 2.1.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3.1. – 9.1.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10.1. – 16.1.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17.1. – 23.1.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24.1. – 30.1.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31.1. – 6.2.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7.2. – 14.2.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15.2. – 21.2.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22.2. – 28.2.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1.3. – 7.3.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8.3. – 14.3.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15.3. – 21.3.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22.3. – 28.3.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29.3. – 5.4.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968721"/>
                  </a:ext>
                </a:extLst>
              </a:tr>
              <a:tr h="244175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13 267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34 653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70 744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85 837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72 347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80 113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104 420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95 118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106 276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183 130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253 565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254 191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224 559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240 536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53953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v nemocnicích / ZZS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20 502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20 617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53953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zdravotnictví / ochrana veřejného zdraví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20 216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15 853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16 058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53953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Klienti a pracovníci v sociálních službách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22 769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19 538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16 719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14 311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53953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pracovníci kritické infrastruktury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03526"/>
                  </a:ext>
                </a:extLst>
              </a:tr>
              <a:tr h="53953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pracovnící ve školství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32 047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23 811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26 897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33 509</a:t>
                      </a:r>
                      <a:b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073259"/>
                  </a:ext>
                </a:extLst>
              </a:tr>
              <a:tr h="53953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věk 70-79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46 346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114 872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115 991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93 393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112 181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403060"/>
                  </a:ext>
                </a:extLst>
              </a:tr>
              <a:tr h="53953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věk 80+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30 691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42 491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48 358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55 929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48 668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45 440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48 867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41 042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30 302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53953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- chronicky nemocní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12 586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185767"/>
                  </a:ext>
                </a:extLst>
              </a:tr>
              <a:tr h="53953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13 928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13 594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18 254</a:t>
                      </a:r>
                      <a:b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09DE9ACC-9D6A-45ED-B014-6FF2F9880E32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03889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200" dirty="0"/>
              <a:t>Registrace a očkování u </a:t>
            </a:r>
            <a:r>
              <a:rPr lang="cs-CZ" sz="2200" dirty="0" err="1"/>
              <a:t>seniorních</a:t>
            </a:r>
            <a:r>
              <a:rPr lang="cs-CZ" sz="2200" dirty="0"/>
              <a:t> skupin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712177" y="731058"/>
            <a:ext cx="106826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800" b="1" dirty="0" err="1"/>
              <a:t>Seniorní</a:t>
            </a:r>
            <a:r>
              <a:rPr lang="cs-CZ" sz="2800" b="1" dirty="0"/>
              <a:t> skupiny byly očkovány již z prvních dodaných dávek vakcín </a:t>
            </a:r>
            <a:r>
              <a:rPr lang="cs-CZ" sz="2800" b="1" dirty="0" err="1"/>
              <a:t>Comirnaty</a:t>
            </a:r>
            <a:r>
              <a:rPr lang="cs-CZ" sz="2800" b="1" dirty="0"/>
              <a:t> i Moderna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F7DADBF1-2B3D-478C-8402-4E893313CC1A}"/>
              </a:ext>
            </a:extLst>
          </p:cNvPr>
          <p:cNvSpPr txBox="1"/>
          <p:nvPr/>
        </p:nvSpPr>
        <p:spPr>
          <a:xfrm>
            <a:off x="6879656" y="2749972"/>
            <a:ext cx="3372175" cy="1090221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sz="2400" b="1" dirty="0"/>
              <a:t>290 726 osob ve věku</a:t>
            </a:r>
          </a:p>
          <a:p>
            <a:r>
              <a:rPr lang="cs-CZ" sz="2400" b="1" dirty="0"/>
              <a:t>80+ let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7CEDFB5E-4738-44FF-9FA7-0F069C7F6E3F}"/>
              </a:ext>
            </a:extLst>
          </p:cNvPr>
          <p:cNvSpPr txBox="1"/>
          <p:nvPr/>
        </p:nvSpPr>
        <p:spPr>
          <a:xfrm>
            <a:off x="1621856" y="2749971"/>
            <a:ext cx="3372175" cy="109022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sz="2400" b="1" dirty="0">
                <a:solidFill>
                  <a:schemeClr val="bg1"/>
                </a:solidFill>
              </a:rPr>
              <a:t>442 614 osob ve věku </a:t>
            </a:r>
          </a:p>
          <a:p>
            <a:pPr algn="ctr"/>
            <a:r>
              <a:rPr lang="cs-CZ" sz="2400" b="1" dirty="0">
                <a:solidFill>
                  <a:schemeClr val="bg1"/>
                </a:solidFill>
              </a:rPr>
              <a:t>70–79 let 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881976" y="2138317"/>
            <a:ext cx="8081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800" b="1" dirty="0">
                <a:solidFill>
                  <a:schemeClr val="tx2"/>
                </a:solidFill>
              </a:rPr>
              <a:t>K 5. 4. 2021 evidujeme vykázaná očkování u: 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5202684" y="2957003"/>
            <a:ext cx="1468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600" b="1" i="1" dirty="0"/>
              <a:t>+</a:t>
            </a:r>
            <a:endParaRPr lang="en-US" sz="3600" b="1" i="1" dirty="0"/>
          </a:p>
        </p:txBody>
      </p:sp>
      <p:sp>
        <p:nvSpPr>
          <p:cNvPr id="5" name="Šipka dolů 4"/>
          <p:cNvSpPr/>
          <p:nvPr/>
        </p:nvSpPr>
        <p:spPr>
          <a:xfrm>
            <a:off x="5283768" y="1695877"/>
            <a:ext cx="1104181" cy="3334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Přímá spojnice 10"/>
          <p:cNvCxnSpPr>
            <a:cxnSpLocks/>
          </p:cNvCxnSpPr>
          <p:nvPr/>
        </p:nvCxnSpPr>
        <p:spPr>
          <a:xfrm flipV="1">
            <a:off x="655606" y="4157575"/>
            <a:ext cx="1054579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délník 16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7922499" y="4747581"/>
            <a:ext cx="40813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000" b="1" dirty="0">
                <a:solidFill>
                  <a:schemeClr val="tx2"/>
                </a:solidFill>
              </a:rPr>
              <a:t>Očkováno je nyní cca 65,9 %</a:t>
            </a:r>
          </a:p>
          <a:p>
            <a:pPr algn="ctr"/>
            <a:r>
              <a:rPr lang="cs-CZ" sz="2000" b="1" dirty="0">
                <a:solidFill>
                  <a:schemeClr val="tx2"/>
                </a:solidFill>
              </a:rPr>
              <a:t>všech osob ve věku 80+</a:t>
            </a:r>
          </a:p>
        </p:txBody>
      </p:sp>
      <p:sp>
        <p:nvSpPr>
          <p:cNvPr id="19" name="Šipka dolů 18"/>
          <p:cNvSpPr/>
          <p:nvPr/>
        </p:nvSpPr>
        <p:spPr>
          <a:xfrm>
            <a:off x="7060694" y="4092838"/>
            <a:ext cx="592322" cy="1191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Šipka dolů 20"/>
          <p:cNvSpPr/>
          <p:nvPr/>
        </p:nvSpPr>
        <p:spPr>
          <a:xfrm rot="19022330">
            <a:off x="7977106" y="4023011"/>
            <a:ext cx="592322" cy="686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A4592EEB-B11D-4263-AE36-20F0065CF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46951"/>
              </p:ext>
            </p:extLst>
          </p:nvPr>
        </p:nvGraphicFramePr>
        <p:xfrm>
          <a:off x="7143460" y="5626716"/>
          <a:ext cx="4477039" cy="1000452"/>
        </p:xfrm>
        <a:graphic>
          <a:graphicData uri="http://schemas.openxmlformats.org/drawingml/2006/table">
            <a:tbl>
              <a:tblPr/>
              <a:tblGrid>
                <a:gridCol w="1543340">
                  <a:extLst>
                    <a:ext uri="{9D8B030D-6E8A-4147-A177-3AD203B41FA5}">
                      <a16:colId xmlns:a16="http://schemas.microsoft.com/office/drawing/2014/main" val="2462205960"/>
                    </a:ext>
                  </a:extLst>
                </a:gridCol>
                <a:gridCol w="2933699">
                  <a:extLst>
                    <a:ext uri="{9D8B030D-6E8A-4147-A177-3AD203B41FA5}">
                      <a16:colId xmlns:a16="http://schemas.microsoft.com/office/drawing/2014/main" val="1646315195"/>
                    </a:ext>
                  </a:extLst>
                </a:gridCol>
              </a:tblGrid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Registrace: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68 733 (15,58 %)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408794"/>
                  </a:ext>
                </a:extLst>
              </a:tr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Rezervace: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13 416 (3,04 %)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083634"/>
                  </a:ext>
                </a:extLst>
              </a:tr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CELKEM: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372 875 (84,53 %)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091512"/>
                  </a:ext>
                </a:extLst>
              </a:tr>
            </a:tbl>
          </a:graphicData>
        </a:graphic>
      </p:graphicFrame>
      <p:graphicFrame>
        <p:nvGraphicFramePr>
          <p:cNvPr id="26" name="Tabulka 25">
            <a:extLst>
              <a:ext uri="{FF2B5EF4-FFF2-40B4-BE49-F238E27FC236}">
                <a16:creationId xmlns:a16="http://schemas.microsoft.com/office/drawing/2014/main" id="{BF126831-D47B-4FB1-892A-0C750AA3E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539132"/>
              </p:ext>
            </p:extLst>
          </p:nvPr>
        </p:nvGraphicFramePr>
        <p:xfrm>
          <a:off x="2035928" y="5626716"/>
          <a:ext cx="4477039" cy="1000452"/>
        </p:xfrm>
        <a:graphic>
          <a:graphicData uri="http://schemas.openxmlformats.org/drawingml/2006/table">
            <a:tbl>
              <a:tblPr/>
              <a:tblGrid>
                <a:gridCol w="1574047">
                  <a:extLst>
                    <a:ext uri="{9D8B030D-6E8A-4147-A177-3AD203B41FA5}">
                      <a16:colId xmlns:a16="http://schemas.microsoft.com/office/drawing/2014/main" val="2462205960"/>
                    </a:ext>
                  </a:extLst>
                </a:gridCol>
                <a:gridCol w="2902992">
                  <a:extLst>
                    <a:ext uri="{9D8B030D-6E8A-4147-A177-3AD203B41FA5}">
                      <a16:colId xmlns:a16="http://schemas.microsoft.com/office/drawing/2014/main" val="1646315195"/>
                    </a:ext>
                  </a:extLst>
                </a:gridCol>
              </a:tblGrid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Registrace: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292 541 (28,92 %)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408794"/>
                  </a:ext>
                </a:extLst>
              </a:tr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Rezervace: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50 364 (4,98 %)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083634"/>
                  </a:ext>
                </a:extLst>
              </a:tr>
              <a:tr h="3334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CELKEM: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785 519 (77,65 %)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091512"/>
                  </a:ext>
                </a:extLst>
              </a:tr>
            </a:tbl>
          </a:graphicData>
        </a:graphic>
      </p:graphicFrame>
      <p:sp>
        <p:nvSpPr>
          <p:cNvPr id="27" name="Obdélník 26">
            <a:extLst>
              <a:ext uri="{FF2B5EF4-FFF2-40B4-BE49-F238E27FC236}">
                <a16:creationId xmlns:a16="http://schemas.microsoft.com/office/drawing/2014/main" id="{B541245D-1D06-434D-978B-F6132ED533BD}"/>
              </a:ext>
            </a:extLst>
          </p:cNvPr>
          <p:cNvSpPr/>
          <p:nvPr/>
        </p:nvSpPr>
        <p:spPr>
          <a:xfrm>
            <a:off x="102474" y="4747581"/>
            <a:ext cx="40813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000" b="1" dirty="0">
                <a:solidFill>
                  <a:schemeClr val="tx2"/>
                </a:solidFill>
              </a:rPr>
              <a:t>Očkováno je nyní cca 43,8 %</a:t>
            </a:r>
          </a:p>
          <a:p>
            <a:pPr algn="ctr"/>
            <a:r>
              <a:rPr lang="cs-CZ" sz="2000" b="1" dirty="0">
                <a:solidFill>
                  <a:schemeClr val="tx2"/>
                </a:solidFill>
              </a:rPr>
              <a:t>všech osob ve věku 70–79 let</a:t>
            </a:r>
          </a:p>
        </p:txBody>
      </p:sp>
      <p:sp>
        <p:nvSpPr>
          <p:cNvPr id="28" name="Šipka dolů 18">
            <a:extLst>
              <a:ext uri="{FF2B5EF4-FFF2-40B4-BE49-F238E27FC236}">
                <a16:creationId xmlns:a16="http://schemas.microsoft.com/office/drawing/2014/main" id="{9CD0B51E-F01E-45A3-A8BD-A3CA4AE9C3A6}"/>
              </a:ext>
            </a:extLst>
          </p:cNvPr>
          <p:cNvSpPr/>
          <p:nvPr/>
        </p:nvSpPr>
        <p:spPr>
          <a:xfrm>
            <a:off x="4274448" y="4092488"/>
            <a:ext cx="592322" cy="1191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Šipka dolů 20">
            <a:extLst>
              <a:ext uri="{FF2B5EF4-FFF2-40B4-BE49-F238E27FC236}">
                <a16:creationId xmlns:a16="http://schemas.microsoft.com/office/drawing/2014/main" id="{148627C1-5205-4E50-994E-25BD8642006A}"/>
              </a:ext>
            </a:extLst>
          </p:cNvPr>
          <p:cNvSpPr/>
          <p:nvPr/>
        </p:nvSpPr>
        <p:spPr>
          <a:xfrm rot="2577670" flipH="1">
            <a:off x="3392880" y="4023011"/>
            <a:ext cx="592322" cy="686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11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A72D8F53-3D65-456E-9D3E-FE0582745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1" y="1675681"/>
            <a:ext cx="10440857" cy="513469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B09FEAC-4438-4195-B2DE-D2A2F854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Věk 80+ let</a:t>
            </a: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B0AA31D6-F67B-49AA-BFA1-988488FB99EB}"/>
              </a:ext>
            </a:extLst>
          </p:cNvPr>
          <p:cNvSpPr/>
          <p:nvPr/>
        </p:nvSpPr>
        <p:spPr>
          <a:xfrm>
            <a:off x="7437473" y="736844"/>
            <a:ext cx="3595396" cy="861774"/>
          </a:xfrm>
          <a:prstGeom prst="rect">
            <a:avLst/>
          </a:prstGeom>
          <a:ln w="38100">
            <a:solidFill>
              <a:srgbClr val="D6205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b="1" dirty="0">
                <a:solidFill>
                  <a:schemeClr val="tx2"/>
                </a:solidFill>
              </a:rPr>
              <a:t>Očkováno je nyní cca 65,9 % </a:t>
            </a:r>
            <a:r>
              <a:rPr lang="cs-CZ" sz="1400" dirty="0">
                <a:solidFill>
                  <a:schemeClr val="tx2"/>
                </a:solidFill>
              </a:rPr>
              <a:t>(před týdnem 63,6 % )</a:t>
            </a:r>
          </a:p>
          <a:p>
            <a:pPr algn="ctr"/>
            <a:r>
              <a:rPr lang="cs-CZ" b="1" dirty="0">
                <a:solidFill>
                  <a:schemeClr val="tx2"/>
                </a:solidFill>
              </a:rPr>
              <a:t>všech osob ve věku 80+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54482" y="983065"/>
            <a:ext cx="341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1" dirty="0"/>
              <a:t>5. 4. 2021 (22:50)</a:t>
            </a:r>
          </a:p>
        </p:txBody>
      </p:sp>
    </p:spTree>
    <p:extLst>
      <p:ext uri="{BB962C8B-B14F-4D97-AF65-F5344CB8AC3E}">
        <p14:creationId xmlns:p14="http://schemas.microsoft.com/office/powerpoint/2010/main" val="3261471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832959B3-9A1F-4FA4-BF51-4197F8F0B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1" y="1675679"/>
            <a:ext cx="10440857" cy="5125165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3F74D31-3708-4356-A8ED-01F75EC3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Věk 70–79 let</a:t>
            </a: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EADBBF6C-9129-4E05-A1E2-0572F3088055}"/>
              </a:ext>
            </a:extLst>
          </p:cNvPr>
          <p:cNvSpPr/>
          <p:nvPr/>
        </p:nvSpPr>
        <p:spPr>
          <a:xfrm>
            <a:off x="7057829" y="731584"/>
            <a:ext cx="4081302" cy="861774"/>
          </a:xfrm>
          <a:prstGeom prst="rect">
            <a:avLst/>
          </a:prstGeom>
          <a:ln w="38100">
            <a:solidFill>
              <a:srgbClr val="D6205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b="1" dirty="0">
                <a:solidFill>
                  <a:schemeClr val="tx2"/>
                </a:solidFill>
              </a:rPr>
              <a:t>Očkováno je nyní cca 43,8 %</a:t>
            </a:r>
          </a:p>
          <a:p>
            <a:pPr lvl="0" algn="ctr"/>
            <a:r>
              <a:rPr lang="cs-CZ" sz="1400" dirty="0">
                <a:solidFill>
                  <a:srgbClr val="D31145"/>
                </a:solidFill>
              </a:rPr>
              <a:t>(před týdnem 38,5 %)</a:t>
            </a:r>
          </a:p>
          <a:p>
            <a:pPr algn="ctr"/>
            <a:r>
              <a:rPr lang="cs-CZ" b="1" dirty="0">
                <a:solidFill>
                  <a:schemeClr val="tx2"/>
                </a:solidFill>
              </a:rPr>
              <a:t>všech osob ve věku 70–79 let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13B39344-AA40-4375-9549-BF39929481F4}"/>
              </a:ext>
            </a:extLst>
          </p:cNvPr>
          <p:cNvSpPr txBox="1"/>
          <p:nvPr/>
        </p:nvSpPr>
        <p:spPr>
          <a:xfrm>
            <a:off x="954482" y="983065"/>
            <a:ext cx="341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1" dirty="0"/>
              <a:t>5. 4. 2021 (22:50)</a:t>
            </a:r>
          </a:p>
        </p:txBody>
      </p:sp>
    </p:spTree>
    <p:extLst>
      <p:ext uri="{BB962C8B-B14F-4D97-AF65-F5344CB8AC3E}">
        <p14:creationId xmlns:p14="http://schemas.microsoft.com/office/powerpoint/2010/main" val="694027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E7FC3A01-9119-4BC0-AC2E-49DA8DC47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424820"/>
              </p:ext>
            </p:extLst>
          </p:nvPr>
        </p:nvGraphicFramePr>
        <p:xfrm>
          <a:off x="2933700" y="1710531"/>
          <a:ext cx="9093203" cy="4804575"/>
        </p:xfrm>
        <a:graphic>
          <a:graphicData uri="http://schemas.openxmlformats.org/drawingml/2006/table">
            <a:tbl>
              <a:tblPr/>
              <a:tblGrid>
                <a:gridCol w="1299029">
                  <a:extLst>
                    <a:ext uri="{9D8B030D-6E8A-4147-A177-3AD203B41FA5}">
                      <a16:colId xmlns:a16="http://schemas.microsoft.com/office/drawing/2014/main" val="1578192922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2603004399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2553392170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1514711449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3602898708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2254482588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3074054443"/>
                    </a:ext>
                  </a:extLst>
                </a:gridCol>
              </a:tblGrid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821411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837018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687459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28329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873792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00235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382781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82716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813820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023063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421574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118137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512367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18609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696383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 podle věku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270135"/>
              </p:ext>
            </p:extLst>
          </p:nvPr>
        </p:nvGraphicFramePr>
        <p:xfrm>
          <a:off x="152401" y="800316"/>
          <a:ext cx="11874502" cy="571478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0985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878819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415955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vakcinací 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Věk očkovaných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490626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18–29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30–49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50–69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70–79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323 207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17 613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60 072 (18,6 %)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66 463 (20,6 %)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87 610 (27,1 %)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91 221 (28,2 %)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6 469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38 239 (19,6 %)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40 989 (21,0 %)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65 119 (33,4 %)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43 850 (22,5 %)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109 501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3 128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17 156 (15,7 %)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19 995 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34 431 (31,4 %)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34 735 (31,7 %)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98 895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3 731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17 142 (17,3 %)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22 422 (22,7 %)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29 428 (29,8 %)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26 128 (26,4 %)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61 579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1 964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10 240 (16,6 %)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13 988 (22,7 %)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22 338 (36,3 %)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13 031 (21,2 %)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113 774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4 339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22 502 (19,8 %)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26 791 (23,5 %)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32 717 (28,8 %)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27 327 (24,0 %)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2 257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10 826 (15,9 %)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12 710 (18,6 %)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23 077 (33,8 %)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19 320 (28,3 %)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97 496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3 383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15 323 (15,7 %)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20 738 (21,3 %)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28 595 (29,3 %)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29 433 (30,2 %)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2 339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12 747 (16,5 %)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16 274 (21,1 %)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21 876 (28,3 %)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23 931 (31,0 %)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82 838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2 406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14 770 (17,8 %)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16 452 (19,9 %)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24 797 (29,9 %)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24 393 (29,4 %)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210 749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10 364 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40 432 (19,2 %)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43 983 (20,9 %)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59 473 (28,2 %)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56 412 (26,8 %)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3 269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17 042 (16,5 %)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19 785 (19,2 %)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32 554 (31,6 %)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30 372 (29,5 %)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88 053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2 548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12 634 (14,3 %)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18 728 (21,3 %)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26 537 (30,1 %)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27 590 (31,3 %)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189 502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6 072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34 143 (18,0 %)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38 170 (20,1 %)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58 683 (31,0 %)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52 414 (27,7 %)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1 818 756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69 882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323 268 (17,8 %)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377 488 (20,8 %)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547 235 (30,1 %)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500 157 (27,5 %)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BC6FFFED-13A4-4A03-BD26-00013CB21341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5. 4. 2021</a:t>
            </a:r>
          </a:p>
        </p:txBody>
      </p:sp>
    </p:spTree>
    <p:extLst>
      <p:ext uri="{BB962C8B-B14F-4D97-AF65-F5344CB8AC3E}">
        <p14:creationId xmlns:p14="http://schemas.microsoft.com/office/powerpoint/2010/main" val="1065920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1C5C1E96-C39A-4250-AE50-25FE6F476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998345"/>
              </p:ext>
            </p:extLst>
          </p:nvPr>
        </p:nvGraphicFramePr>
        <p:xfrm>
          <a:off x="2933700" y="1653380"/>
          <a:ext cx="9093203" cy="4861728"/>
        </p:xfrm>
        <a:graphic>
          <a:graphicData uri="http://schemas.openxmlformats.org/drawingml/2006/table">
            <a:tbl>
              <a:tblPr/>
              <a:tblGrid>
                <a:gridCol w="1299029">
                  <a:extLst>
                    <a:ext uri="{9D8B030D-6E8A-4147-A177-3AD203B41FA5}">
                      <a16:colId xmlns:a16="http://schemas.microsoft.com/office/drawing/2014/main" val="3597674647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541118619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3709968711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1381803690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2703882270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360364616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1288769502"/>
                    </a:ext>
                  </a:extLst>
                </a:gridCol>
              </a:tblGrid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308622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155499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141322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720368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283213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096191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816750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676528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471799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98699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914332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337095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E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312546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145045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180361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917958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po regionech podle věku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453977"/>
              </p:ext>
            </p:extLst>
          </p:nvPr>
        </p:nvGraphicFramePr>
        <p:xfrm>
          <a:off x="152401" y="800317"/>
          <a:ext cx="11874502" cy="5714799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0985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878819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393863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Věk očkovaných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464568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18–29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30–49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50–69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70–79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165 553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4 998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24 099 (14,6 %)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31 774 (19,2 %)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63 879 (38,6 %)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40 768 (24,6 %)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157 915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5 648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30 823 (19,5 %)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32 535 (20,6 %)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55 957 (35,4 %)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32 878 (20,8 %)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2 527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12 391 (16,2 %)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14 727 (19,3 %)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27 122 (35,5 %)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19 493 (25,5 %)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2 242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10 919 (16,8 %)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13 799 (21,2 %)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22 569 (34,6 %)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15 616 (24,0 %)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44 519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1 544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7 083 (15,9 %)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10 692 (24,0 %)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17 478 (39,3 %)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7 707 (17,3 %)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81 801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3 380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15 851 (19,4 %)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19 125 (23,4 %)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26 023 (31,8 %)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17 357 (21,2 %)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44 452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1 732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7 569 (17,0 %)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8 852 (19,9 %)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15 420 (34,7 %)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10 855 (24,4 %)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68 317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2 251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9 843 (14,4 %)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14 549 (21,3 %)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25 188 (36,9 %)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16 471 (24,1 %)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59 542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1 997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9 625 (16,2 %)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12 382 (20,8 %)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20 403 (34,3 %)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15 116 (25,4 %)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58 415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2 354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10 421 (17,8 %)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11 382 (19,5 %)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19 726 (33,8 %)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14 514 (24,8 %)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4 789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23 078 (16,6 %)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27 199 (19,5 %)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49 690 (35,7 %)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34 568 (24,8 %)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2 073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10 657 (15,4 %)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13 235 (19,1 %)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25 741 (37,2 %)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17 531 (25,3 %)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2 081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7 976 (12,4 %)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12 754 (19,8 %)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23 703 (36,9 %)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17 741 (27,6 %)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124 970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4 567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21 639 (17,3 %)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25 101 (20,1 %)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45 322 (36,3 %)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28 329 (22,7 %)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511338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2 043 (13,2 %)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3 785 (24,4 %)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3 488 (22,5 %)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4 393 (28,3 %)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1 782 (11,5 %)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1 235 368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416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44 226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205 759 (16,7 %)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251 594 (20,4 %)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442 614 (35,8 %)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290 726 (23,5 %)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5. 4.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38EE0E3A-B6D7-4F42-9CE6-B310E976B618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484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683766"/>
              </p:ext>
            </p:extLst>
          </p:nvPr>
        </p:nvGraphicFramePr>
        <p:xfrm>
          <a:off x="241844" y="866992"/>
          <a:ext cx="11578684" cy="5610151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0414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3928862566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10888725"/>
                    </a:ext>
                  </a:extLst>
                </a:gridCol>
              </a:tblGrid>
              <a:tr h="595471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Comirnaty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BioNTech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Manufacturing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GmbH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Vaccine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Moderna (Moderna)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Vaccine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Astra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Zeneca</a:t>
                      </a:r>
                      <a:endParaRPr lang="cs-CZ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968721"/>
                  </a:ext>
                </a:extLst>
              </a:tr>
              <a:tr h="510404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323 207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110 116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283 638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108 027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2 035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61 523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140 337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54 207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22 456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7 044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31 934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109 501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33 256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86 782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31 278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98 895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34 405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79 373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32 453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61 579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16 932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15 629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1 303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113 774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34 780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83 024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31 053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3 727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24 995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55 041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23 732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1 262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97 496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26 434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72 027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24 967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22 682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57 474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20 959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1 711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82 838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28 144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25 397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14 479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210 749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69 649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167 620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66 040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22 419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33 154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79 689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31 147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2 007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88 053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24 173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22 302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1 847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189 502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63 145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138 344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52 578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29 667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10 544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1 818 756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583 388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1 408 852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539 769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181 172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42 833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228 732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5. 4. 2021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52C7556-A4C1-40D2-A38E-27DDBBCE032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92101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C7E9085C-4FD4-4008-94F8-6FC36AEDC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370333"/>
              </p:ext>
            </p:extLst>
          </p:nvPr>
        </p:nvGraphicFramePr>
        <p:xfrm>
          <a:off x="2933700" y="1653380"/>
          <a:ext cx="9093203" cy="4861728"/>
        </p:xfrm>
        <a:graphic>
          <a:graphicData uri="http://schemas.openxmlformats.org/drawingml/2006/table">
            <a:tbl>
              <a:tblPr/>
              <a:tblGrid>
                <a:gridCol w="1299029">
                  <a:extLst>
                    <a:ext uri="{9D8B030D-6E8A-4147-A177-3AD203B41FA5}">
                      <a16:colId xmlns:a16="http://schemas.microsoft.com/office/drawing/2014/main" val="3996565365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1714432066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4258707027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3197255984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1901278602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1844359087"/>
                    </a:ext>
                  </a:extLst>
                </a:gridCol>
                <a:gridCol w="1299029">
                  <a:extLst>
                    <a:ext uri="{9D8B030D-6E8A-4147-A177-3AD203B41FA5}">
                      <a16:colId xmlns:a16="http://schemas.microsoft.com/office/drawing/2014/main" val="2918067842"/>
                    </a:ext>
                  </a:extLst>
                </a:gridCol>
              </a:tblGrid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31008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051798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430637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248395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91003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509255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149043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592377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905574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499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213898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177907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638561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076330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791172"/>
                  </a:ext>
                </a:extLst>
              </a:tr>
              <a:tr h="3038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32125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s dvěma dávkami podle věku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643137"/>
              </p:ext>
            </p:extLst>
          </p:nvPr>
        </p:nvGraphicFramePr>
        <p:xfrm>
          <a:off x="152401" y="800317"/>
          <a:ext cx="11874502" cy="5714799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0985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878819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393863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Věk očkovaných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464568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18–29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30–49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50–69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70–79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81 896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2 959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14 281 (17,4 %)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16 868 (20,6 %)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13 290 (16,2 %)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34 475 (42,1 %)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76 397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3 188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18 568 (24,3 %)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18 217 (23,8 %)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14 779 (19,3 %)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21 606 (28,3 %)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1 338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5 363 (15,7 %)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5 901 (17,3 %)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6 731 (19,7 %)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14 753 (43,2 %)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34 609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1 379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6 486 (18,7 %)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8 439 (24,4 %)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6 988 (20,2 %)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11 299 (32,6 %)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701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3 117 (18,1 %)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3 269 (19,0 %)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4 716 (27,4 %)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5 399 (31,4 %)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1 707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7 643 (20,6 %)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8 665 (23,3 %)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7 736 (20,8 %)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11 355 (30,6 %)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25 411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951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4 080 (16,1 %)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4 407 (17,3 %)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7 512 (29,6 %)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8 445 (33,2 %)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1 206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4 934 (19,0 %)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5 545 (21,3 %)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2 970 (11,4 %)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11 349 (43,6 %)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25 735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1 161 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5 157 (20,0 %)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5 599 (21,8 %)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2 410 (9,4 %)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11 394 (44,3 %)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1 340 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5 796 (19,1 %)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6 160 (20,3 %)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5 628 (18,6 %)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11 372 (37,5 %)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68 970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3 140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15 823 (22,9 %)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15 992 (23,2 %)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9 252 (13,4 %)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24 739 (35,9 %)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1 333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6 571 (19,9 %)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6 826 (20,6 %)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6 424 (19,4 %)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11 905 (36,0 %)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1 334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5 373 (21,9 %)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6 052 (24,7 %)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2 521 (10,3 %)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9 233 (37,7 %)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2 661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12 741 (20,4 %)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12 891 (20,7 %)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12 861 (20,6 %)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21 163 (34,0 %)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511338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1 258 (22,2 %)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1 576 (27,8 %)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1 063 (18,8 %)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803 (14,2 %)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944 (16,7 %)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583 388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25 656 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117 509 (20,1 %)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125 894 (21,6 %)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104 621 (17,9 %)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209 431 (35,9 %)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5. 4.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38EE0E3A-B6D7-4F42-9CE6-B310E976B618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776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61311A34-024E-41AA-BE77-7E59772E1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795510"/>
              </p:ext>
            </p:extLst>
          </p:nvPr>
        </p:nvGraphicFramePr>
        <p:xfrm>
          <a:off x="4324350" y="1691481"/>
          <a:ext cx="6696075" cy="4644810"/>
        </p:xfrm>
        <a:graphic>
          <a:graphicData uri="http://schemas.openxmlformats.org/drawingml/2006/table">
            <a:tbl>
              <a:tblPr/>
              <a:tblGrid>
                <a:gridCol w="2232025">
                  <a:extLst>
                    <a:ext uri="{9D8B030D-6E8A-4147-A177-3AD203B41FA5}">
                      <a16:colId xmlns:a16="http://schemas.microsoft.com/office/drawing/2014/main" val="4077096515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1225855500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1089554609"/>
                    </a:ext>
                  </a:extLst>
                </a:gridCol>
              </a:tblGrid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065574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225997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62694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392408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032563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586835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77899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453446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351558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076789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390901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413958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300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618029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9200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21561"/>
              </p:ext>
            </p:extLst>
          </p:nvPr>
        </p:nvGraphicFramePr>
        <p:xfrm>
          <a:off x="600438" y="924142"/>
          <a:ext cx="10419986" cy="541214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33430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9465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</a:tblGrid>
              <a:tr h="770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vakcinace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Zdravotničtí pracovníci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91 221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2 478 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5 372 (5,9 %)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83 371 (91,4 %)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528 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5 518 (12,6 %)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37 804 (86,2 %)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34 735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305 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4 895 (14,1 %)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29 535 (85,0 %)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26 128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2 521 (9,6 %)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2 891 (11,1 %)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20 716 (79,3 %)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1 433 (11,0 %)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11 477 (88,1 %)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249 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2 919 (10,7 %)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24 159 (88,4 %)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19 320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549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2 041 (10,6 %)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16 730 (86,6 %)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29 433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396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3 121 (10,6 %)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25 916 (88,1 %)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 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1 497 (6,3 %)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22 222 (92,9 %)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152 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2 808 (11,5 %)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21 433 (87,9 %)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56 412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672 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7 976 (14,1 %)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47 764 (84,7 %)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30 372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 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3 151 (10,4 %)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26 864 (88,4 %)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311 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4 121 (14,9 %)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23 158 (83,9 %)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52 414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5 812 (11,1 %)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46 178 (88,1 %)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500 157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9 275 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53 555 (10,7 %)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437 327 (87,4 %)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Aplikované dávky u seniorů 80+ let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245F56E-7289-43A3-ABCB-E0E4CC990EE2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5. 4.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F06A5DC0-6433-4F92-B34F-9135131FE27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882611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A92F5CAA-5624-4007-83DE-995BBC2BB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769014"/>
              </p:ext>
            </p:extLst>
          </p:nvPr>
        </p:nvGraphicFramePr>
        <p:xfrm>
          <a:off x="4324350" y="1510505"/>
          <a:ext cx="6696075" cy="4747424"/>
        </p:xfrm>
        <a:graphic>
          <a:graphicData uri="http://schemas.openxmlformats.org/drawingml/2006/table">
            <a:tbl>
              <a:tblPr/>
              <a:tblGrid>
                <a:gridCol w="2232025">
                  <a:extLst>
                    <a:ext uri="{9D8B030D-6E8A-4147-A177-3AD203B41FA5}">
                      <a16:colId xmlns:a16="http://schemas.microsoft.com/office/drawing/2014/main" val="3405272582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1740964471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62904407"/>
                    </a:ext>
                  </a:extLst>
                </a:gridCol>
              </a:tblGrid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345175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36535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67364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597376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18353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93463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631416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349255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089566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585733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970148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30624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281249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816637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286412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82010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065955"/>
              </p:ext>
            </p:extLst>
          </p:nvPr>
        </p:nvGraphicFramePr>
        <p:xfrm>
          <a:off x="600438" y="771742"/>
          <a:ext cx="10419986" cy="548618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33430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9465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</a:tblGrid>
              <a:tr h="73853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očkovaných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Zdravotničtí pracovníci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40 768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1 086 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3 194 (7,8 %)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36 488 (89,5 %)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32 878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411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3 068 (9,3 %)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29 399 (89,4 %)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19 493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2 724 (14,0 %)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16 607 (85,2 %)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1 280 (8,2 %)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1 587 (10,2 %)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12 749 (81,6 %)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754 (9,8 %)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6 874 (89,2 %)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 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2 017 (11,6 %)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15 182 (87,5 %)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1 186 (10,9 %)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9 383 (86,4 %)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16 471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1 676 (10,2 %)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14 582 (88,5 %)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988 (6,5 %)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13 982 (92,5 %)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1 553 (10,7 %)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12 863 (88,6 %)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34 568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433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4 055 (11,7 %)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30 080 (87,0 %)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17 531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1 679 (9,6 %)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15 669 (89,4 %)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 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2 078 (11,7 %)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15 495 (87,3 %)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28 329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 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3 165 (11,2 %)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24 962 (88,1 %)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904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 (11,5 %)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1 552 (87,1 %)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290 726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4 930 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29 929 (10,3 %)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255 867 (88,0 %)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senioři 80+ let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245F56E-7289-43A3-ABCB-E0E4CC990EE2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5. 4.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8383C46-5A9C-477E-A106-FD7E7E8C696D}"/>
              </a:ext>
            </a:extLst>
          </p:cNvPr>
          <p:cNvSpPr/>
          <p:nvPr/>
        </p:nvSpPr>
        <p:spPr>
          <a:xfrm>
            <a:off x="143088" y="6306390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9C32DDD2-7A7A-469D-8606-B5665468AD81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143939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1A4BDAD6-8452-4F99-B040-8A847C0AA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736612"/>
              </p:ext>
            </p:extLst>
          </p:nvPr>
        </p:nvGraphicFramePr>
        <p:xfrm>
          <a:off x="4324350" y="1510505"/>
          <a:ext cx="6696075" cy="4747424"/>
        </p:xfrm>
        <a:graphic>
          <a:graphicData uri="http://schemas.openxmlformats.org/drawingml/2006/table">
            <a:tbl>
              <a:tblPr/>
              <a:tblGrid>
                <a:gridCol w="2232025">
                  <a:extLst>
                    <a:ext uri="{9D8B030D-6E8A-4147-A177-3AD203B41FA5}">
                      <a16:colId xmlns:a16="http://schemas.microsoft.com/office/drawing/2014/main" val="150025864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3156285762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420860984"/>
                    </a:ext>
                  </a:extLst>
                </a:gridCol>
              </a:tblGrid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77249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38492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17508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83664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876193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449095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268501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289029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227333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294002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148951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85654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63816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91977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255736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04090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328820"/>
              </p:ext>
            </p:extLst>
          </p:nvPr>
        </p:nvGraphicFramePr>
        <p:xfrm>
          <a:off x="600438" y="771742"/>
          <a:ext cx="10419986" cy="548618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33430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9465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</a:tblGrid>
              <a:tr h="73853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očkovaných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Zdravotničtí pracovníci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34 475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1 009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2 443 (7,1 %)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31 023 (90,0 %)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365 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1 751 (8,1 %)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19 490 (90,2 %)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2 094 (14,2 %)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12 514 (84,8 %)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1 202 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1 294 (11,5 %)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8 803 (77,9 %)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663 (12,3 %)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4 665 (86,4 %)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 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1 007 (8,9 %)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10 215 (90,0 %)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259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914 (10,8 %)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7 272 (86,1 %)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182 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1 403 (12,4 %)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9 764 (86,0 %)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705 (6,2 %)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10 586 (92,9 %)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1 277 (11,2 %)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10 015 (88,1 %)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317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3 744 (15,1 %)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20 678 (83,6 %)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1 492 (12,5 %)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10 256 (86,1 %)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 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1 935 (21,0 %)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7 164 (77,6 %)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171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2 777 (13,1 %)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18 215 (86,1 %)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904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 (13,5 %)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800 (84,7 %)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209 431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4 345 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23 626 (11,3 %)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181 460 (86,6 %)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senioři 80+ let s dvěma dávkami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245F56E-7289-43A3-ABCB-E0E4CC990EE2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5. 4.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8383C46-5A9C-477E-A106-FD7E7E8C696D}"/>
              </a:ext>
            </a:extLst>
          </p:cNvPr>
          <p:cNvSpPr/>
          <p:nvPr/>
        </p:nvSpPr>
        <p:spPr>
          <a:xfrm>
            <a:off x="143088" y="6306390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9C32DDD2-7A7A-469D-8606-B5665468AD81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961173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2D7DE0F1-FFC6-4F73-AA4A-D5A945E55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181003"/>
              </p:ext>
            </p:extLst>
          </p:nvPr>
        </p:nvGraphicFramePr>
        <p:xfrm>
          <a:off x="2574206" y="1435258"/>
          <a:ext cx="9127110" cy="4968592"/>
        </p:xfrm>
        <a:graphic>
          <a:graphicData uri="http://schemas.openxmlformats.org/drawingml/2006/table">
            <a:tbl>
              <a:tblPr/>
              <a:tblGrid>
                <a:gridCol w="1521185">
                  <a:extLst>
                    <a:ext uri="{9D8B030D-6E8A-4147-A177-3AD203B41FA5}">
                      <a16:colId xmlns:a16="http://schemas.microsoft.com/office/drawing/2014/main" val="3047724398"/>
                    </a:ext>
                  </a:extLst>
                </a:gridCol>
                <a:gridCol w="1521185">
                  <a:extLst>
                    <a:ext uri="{9D8B030D-6E8A-4147-A177-3AD203B41FA5}">
                      <a16:colId xmlns:a16="http://schemas.microsoft.com/office/drawing/2014/main" val="588848333"/>
                    </a:ext>
                  </a:extLst>
                </a:gridCol>
                <a:gridCol w="1521185">
                  <a:extLst>
                    <a:ext uri="{9D8B030D-6E8A-4147-A177-3AD203B41FA5}">
                      <a16:colId xmlns:a16="http://schemas.microsoft.com/office/drawing/2014/main" val="574568853"/>
                    </a:ext>
                  </a:extLst>
                </a:gridCol>
                <a:gridCol w="1521185">
                  <a:extLst>
                    <a:ext uri="{9D8B030D-6E8A-4147-A177-3AD203B41FA5}">
                      <a16:colId xmlns:a16="http://schemas.microsoft.com/office/drawing/2014/main" val="1733503994"/>
                    </a:ext>
                  </a:extLst>
                </a:gridCol>
                <a:gridCol w="1521185">
                  <a:extLst>
                    <a:ext uri="{9D8B030D-6E8A-4147-A177-3AD203B41FA5}">
                      <a16:colId xmlns:a16="http://schemas.microsoft.com/office/drawing/2014/main" val="1168820903"/>
                    </a:ext>
                  </a:extLst>
                </a:gridCol>
                <a:gridCol w="1521185">
                  <a:extLst>
                    <a:ext uri="{9D8B030D-6E8A-4147-A177-3AD203B41FA5}">
                      <a16:colId xmlns:a16="http://schemas.microsoft.com/office/drawing/2014/main" val="828151320"/>
                    </a:ext>
                  </a:extLst>
                </a:gridCol>
              </a:tblGrid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427900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9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588755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A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51445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1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760350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721058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F0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86157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8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711160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165875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089699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074699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101460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950744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071132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074455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831579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07002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177237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80+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druhou dávkou*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54 941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40 768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34 475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32 878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19 493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16 471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52 432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34 568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17 531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28 329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290 726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209 431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80+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5. 4.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80+ aplikováno 500 157 dávek, z toho 209 431 jsou dávky druhé v pořadí 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99287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2828EFFF-C528-4E5F-920C-07F04C2B6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784661"/>
              </p:ext>
            </p:extLst>
          </p:nvPr>
        </p:nvGraphicFramePr>
        <p:xfrm>
          <a:off x="2530476" y="1258093"/>
          <a:ext cx="9373812" cy="5297200"/>
        </p:xfrm>
        <a:graphic>
          <a:graphicData uri="http://schemas.openxmlformats.org/drawingml/2006/table">
            <a:tbl>
              <a:tblPr/>
              <a:tblGrid>
                <a:gridCol w="669558">
                  <a:extLst>
                    <a:ext uri="{9D8B030D-6E8A-4147-A177-3AD203B41FA5}">
                      <a16:colId xmlns:a16="http://schemas.microsoft.com/office/drawing/2014/main" val="978178956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698267020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1840241483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4289349510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1086287463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1858274688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3051804280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3796460593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1202079347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2547556569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2469584015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797859020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508797505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1907591440"/>
                    </a:ext>
                  </a:extLst>
                </a:gridCol>
              </a:tblGrid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55040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B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B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315412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661926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759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690534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949946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63235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368772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0046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978526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6988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349000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464252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4246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997931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0771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 u osob 80+ let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16146"/>
              </p:ext>
            </p:extLst>
          </p:nvPr>
        </p:nvGraphicFramePr>
        <p:xfrm>
          <a:off x="177272" y="679777"/>
          <a:ext cx="11727022" cy="587552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10369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4453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004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632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75 243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72 166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54 484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13 532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39 917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34 246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33 212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26 915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25 435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28 712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26 264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26 256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26 510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59 307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54 665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26 974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49 492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48 815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85052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500 157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91 221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43 850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34 735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26 128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19 320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29 433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23 931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56 412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30 372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52 414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5. 4.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54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716521A3-0E23-47B2-B6D4-158DCDB0D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117817"/>
              </p:ext>
            </p:extLst>
          </p:nvPr>
        </p:nvGraphicFramePr>
        <p:xfrm>
          <a:off x="2571750" y="1435258"/>
          <a:ext cx="9129564" cy="4968592"/>
        </p:xfrm>
        <a:graphic>
          <a:graphicData uri="http://schemas.openxmlformats.org/drawingml/2006/table">
            <a:tbl>
              <a:tblPr/>
              <a:tblGrid>
                <a:gridCol w="1521594">
                  <a:extLst>
                    <a:ext uri="{9D8B030D-6E8A-4147-A177-3AD203B41FA5}">
                      <a16:colId xmlns:a16="http://schemas.microsoft.com/office/drawing/2014/main" val="1753013344"/>
                    </a:ext>
                  </a:extLst>
                </a:gridCol>
                <a:gridCol w="1521594">
                  <a:extLst>
                    <a:ext uri="{9D8B030D-6E8A-4147-A177-3AD203B41FA5}">
                      <a16:colId xmlns:a16="http://schemas.microsoft.com/office/drawing/2014/main" val="1876908025"/>
                    </a:ext>
                  </a:extLst>
                </a:gridCol>
                <a:gridCol w="1521594">
                  <a:extLst>
                    <a:ext uri="{9D8B030D-6E8A-4147-A177-3AD203B41FA5}">
                      <a16:colId xmlns:a16="http://schemas.microsoft.com/office/drawing/2014/main" val="1187995669"/>
                    </a:ext>
                  </a:extLst>
                </a:gridCol>
                <a:gridCol w="1521594">
                  <a:extLst>
                    <a:ext uri="{9D8B030D-6E8A-4147-A177-3AD203B41FA5}">
                      <a16:colId xmlns:a16="http://schemas.microsoft.com/office/drawing/2014/main" val="3290848654"/>
                    </a:ext>
                  </a:extLst>
                </a:gridCol>
                <a:gridCol w="1521594">
                  <a:extLst>
                    <a:ext uri="{9D8B030D-6E8A-4147-A177-3AD203B41FA5}">
                      <a16:colId xmlns:a16="http://schemas.microsoft.com/office/drawing/2014/main" val="3309395233"/>
                    </a:ext>
                  </a:extLst>
                </a:gridCol>
                <a:gridCol w="1521594">
                  <a:extLst>
                    <a:ext uri="{9D8B030D-6E8A-4147-A177-3AD203B41FA5}">
                      <a16:colId xmlns:a16="http://schemas.microsoft.com/office/drawing/2014/main" val="1620596380"/>
                    </a:ext>
                  </a:extLst>
                </a:gridCol>
              </a:tblGrid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779963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45328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761592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11692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083450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377241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338994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3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868015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532167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751153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628295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543143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80777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355415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983242"/>
                  </a:ext>
                </a:extLst>
              </a:tr>
              <a:tr h="310537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49983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838071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70-79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druhou dávkou*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121 292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63 879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122 010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55 957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61 780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22 569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28 429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78 601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56 509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112 767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49 690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61 439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55 713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114 819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1 011 603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442 614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104 621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70–79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5. 4.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70-79 let aplikováno 547 235 dávek, z toho 104 621 jsou dávky druhé v pořadí 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242366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9C01F882-FC5F-4F82-9DD1-60E549FD2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82511"/>
              </p:ext>
            </p:extLst>
          </p:nvPr>
        </p:nvGraphicFramePr>
        <p:xfrm>
          <a:off x="2539425" y="1857375"/>
          <a:ext cx="9090594" cy="4577104"/>
        </p:xfrm>
        <a:graphic>
          <a:graphicData uri="http://schemas.openxmlformats.org/drawingml/2006/table">
            <a:tbl>
              <a:tblPr/>
              <a:tblGrid>
                <a:gridCol w="1010066">
                  <a:extLst>
                    <a:ext uri="{9D8B030D-6E8A-4147-A177-3AD203B41FA5}">
                      <a16:colId xmlns:a16="http://schemas.microsoft.com/office/drawing/2014/main" val="1108397183"/>
                    </a:ext>
                  </a:extLst>
                </a:gridCol>
                <a:gridCol w="1010066">
                  <a:extLst>
                    <a:ext uri="{9D8B030D-6E8A-4147-A177-3AD203B41FA5}">
                      <a16:colId xmlns:a16="http://schemas.microsoft.com/office/drawing/2014/main" val="2414912346"/>
                    </a:ext>
                  </a:extLst>
                </a:gridCol>
                <a:gridCol w="1010066">
                  <a:extLst>
                    <a:ext uri="{9D8B030D-6E8A-4147-A177-3AD203B41FA5}">
                      <a16:colId xmlns:a16="http://schemas.microsoft.com/office/drawing/2014/main" val="4125805779"/>
                    </a:ext>
                  </a:extLst>
                </a:gridCol>
                <a:gridCol w="1010066">
                  <a:extLst>
                    <a:ext uri="{9D8B030D-6E8A-4147-A177-3AD203B41FA5}">
                      <a16:colId xmlns:a16="http://schemas.microsoft.com/office/drawing/2014/main" val="3431202363"/>
                    </a:ext>
                  </a:extLst>
                </a:gridCol>
                <a:gridCol w="1010066">
                  <a:extLst>
                    <a:ext uri="{9D8B030D-6E8A-4147-A177-3AD203B41FA5}">
                      <a16:colId xmlns:a16="http://schemas.microsoft.com/office/drawing/2014/main" val="1003464228"/>
                    </a:ext>
                  </a:extLst>
                </a:gridCol>
                <a:gridCol w="1010066">
                  <a:extLst>
                    <a:ext uri="{9D8B030D-6E8A-4147-A177-3AD203B41FA5}">
                      <a16:colId xmlns:a16="http://schemas.microsoft.com/office/drawing/2014/main" val="4062545582"/>
                    </a:ext>
                  </a:extLst>
                </a:gridCol>
                <a:gridCol w="1010066">
                  <a:extLst>
                    <a:ext uri="{9D8B030D-6E8A-4147-A177-3AD203B41FA5}">
                      <a16:colId xmlns:a16="http://schemas.microsoft.com/office/drawing/2014/main" val="478918559"/>
                    </a:ext>
                  </a:extLst>
                </a:gridCol>
                <a:gridCol w="1010066">
                  <a:extLst>
                    <a:ext uri="{9D8B030D-6E8A-4147-A177-3AD203B41FA5}">
                      <a16:colId xmlns:a16="http://schemas.microsoft.com/office/drawing/2014/main" val="2641692669"/>
                    </a:ext>
                  </a:extLst>
                </a:gridCol>
                <a:gridCol w="1010066">
                  <a:extLst>
                    <a:ext uri="{9D8B030D-6E8A-4147-A177-3AD203B41FA5}">
                      <a16:colId xmlns:a16="http://schemas.microsoft.com/office/drawing/2014/main" val="1637946793"/>
                    </a:ext>
                  </a:extLst>
                </a:gridCol>
              </a:tblGrid>
              <a:tr h="28606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882230"/>
                  </a:ext>
                </a:extLst>
              </a:tr>
              <a:tr h="28606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194942"/>
                  </a:ext>
                </a:extLst>
              </a:tr>
              <a:tr h="28606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791605"/>
                  </a:ext>
                </a:extLst>
              </a:tr>
              <a:tr h="28606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006670"/>
                  </a:ext>
                </a:extLst>
              </a:tr>
              <a:tr h="28606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690349"/>
                  </a:ext>
                </a:extLst>
              </a:tr>
              <a:tr h="28606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492124"/>
                  </a:ext>
                </a:extLst>
              </a:tr>
              <a:tr h="28606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538867"/>
                  </a:ext>
                </a:extLst>
              </a:tr>
              <a:tr h="28606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223952"/>
                  </a:ext>
                </a:extLst>
              </a:tr>
              <a:tr h="28606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69306"/>
                  </a:ext>
                </a:extLst>
              </a:tr>
              <a:tr h="28606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22928"/>
                  </a:ext>
                </a:extLst>
              </a:tr>
              <a:tr h="28606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14495"/>
                  </a:ext>
                </a:extLst>
              </a:tr>
              <a:tr h="28606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811034"/>
                  </a:ext>
                </a:extLst>
              </a:tr>
              <a:tr h="28606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655168"/>
                  </a:ext>
                </a:extLst>
              </a:tr>
              <a:tr h="28606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73020"/>
                  </a:ext>
                </a:extLst>
              </a:tr>
              <a:tr h="28606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647771"/>
                  </a:ext>
                </a:extLst>
              </a:tr>
              <a:tr h="286069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39391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senioři po regionech podle věku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341965"/>
              </p:ext>
            </p:extLst>
          </p:nvPr>
        </p:nvGraphicFramePr>
        <p:xfrm>
          <a:off x="485775" y="876517"/>
          <a:ext cx="11144247" cy="555796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58792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643040331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3350829137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2181671269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201837000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869229158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461692894"/>
                    </a:ext>
                  </a:extLst>
                </a:gridCol>
                <a:gridCol w="1009495">
                  <a:extLst>
                    <a:ext uri="{9D8B030D-6E8A-4147-A177-3AD203B41FA5}">
                      <a16:colId xmlns:a16="http://schemas.microsoft.com/office/drawing/2014/main" val="353863929"/>
                    </a:ext>
                  </a:extLst>
                </a:gridCol>
              </a:tblGrid>
              <a:tr h="462535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podle 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cs-CZ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Počet očkovaných osob </a:t>
                      </a:r>
                    </a:p>
                    <a:p>
                      <a:pPr algn="ctr" fontAlgn="b"/>
                      <a:r>
                        <a:rPr lang="cs-CZ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(alespoň 1. dávka)</a:t>
                      </a:r>
                      <a:endParaRPr lang="cs-CZ" sz="16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cs-CZ" sz="1600" b="1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Počet obyvatel</a:t>
                      </a:r>
                      <a:endParaRPr lang="cs-CZ" sz="16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cs-CZ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Podíl očkovaných v populaci</a:t>
                      </a:r>
                      <a:endParaRPr lang="cs-CZ" sz="16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505898">
                <a:tc vMerge="1">
                  <a:txBody>
                    <a:bodyPr/>
                    <a:lstStyle/>
                    <a:p>
                      <a:pPr algn="l" fontAlgn="b"/>
                      <a:endParaRPr lang="cs-CZ" sz="16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60–69 let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70–79 </a:t>
                      </a:r>
                      <a:r>
                        <a:rPr lang="cs-CZ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let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80+ let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60–69 let</a:t>
                      </a:r>
                      <a:endParaRPr lang="cs-CZ" sz="14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70–79 let</a:t>
                      </a:r>
                      <a:endParaRPr lang="cs-CZ" sz="14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80+ let</a:t>
                      </a:r>
                      <a:endParaRPr lang="cs-CZ" sz="14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60–69 let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70–79 </a:t>
                      </a:r>
                      <a:r>
                        <a:rPr lang="cs-CZ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let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80+ let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16 482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63 879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40 768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144 091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121 292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54 941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11,44 %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52,67 %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74,20 %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55 957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32 878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122 010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8,74 %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45,86 %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65,49 %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27 122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19 493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61 780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27 325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6,91 %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43,90 %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71,34 %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22 569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15 616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75 225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57 011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24 352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8,61 %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39,59 %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64,13 %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7 707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28 429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11 611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14,63 %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61,48 %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66,38 %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17 357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104 356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78 601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28 550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8,45 %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33,11 %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60,80 %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10 855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55 608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43 271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16 953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7,22 %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35,64 %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64,03 %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16 471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56 509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25 198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9,27 %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44,57 %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65,37 %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20 403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15 116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66 579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49 184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22 847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8,33 %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41,48 %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66,16 %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14 514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65 591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48 778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23 299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6,52 %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40,44 %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62,29 %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49 690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34 568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146 259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112 767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52 432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8,51 %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44,06 %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65,93 %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25 741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17 531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61 439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27 867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6,80 %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41,90 %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62,91 %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17 741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76 301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55 713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27 416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8,28 %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42,54 %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64,71 %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45 322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28 329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114 819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48 108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6,80 %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39,47 %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58,89 %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561622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442 614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290 726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1 330 494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1 011 603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441 100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8,61 %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43,75 %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65,91 %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D600CA81-09D1-4A26-B2FD-376191A340BA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5. 4.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F269321A-1E18-445B-B661-91C6B385CF23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234801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ulka 6">
            <a:extLst>
              <a:ext uri="{FF2B5EF4-FFF2-40B4-BE49-F238E27FC236}">
                <a16:creationId xmlns:a16="http://schemas.microsoft.com/office/drawing/2014/main" id="{58FDF9B5-795F-40C5-9CC3-5D63D5C95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142635"/>
              </p:ext>
            </p:extLst>
          </p:nvPr>
        </p:nvGraphicFramePr>
        <p:xfrm>
          <a:off x="2950970" y="2005208"/>
          <a:ext cx="9080085" cy="4456905"/>
        </p:xfrm>
        <a:graphic>
          <a:graphicData uri="http://schemas.openxmlformats.org/drawingml/2006/table">
            <a:tbl>
              <a:tblPr/>
              <a:tblGrid>
                <a:gridCol w="1297155">
                  <a:extLst>
                    <a:ext uri="{9D8B030D-6E8A-4147-A177-3AD203B41FA5}">
                      <a16:colId xmlns:a16="http://schemas.microsoft.com/office/drawing/2014/main" val="2363460148"/>
                    </a:ext>
                  </a:extLst>
                </a:gridCol>
                <a:gridCol w="1297155">
                  <a:extLst>
                    <a:ext uri="{9D8B030D-6E8A-4147-A177-3AD203B41FA5}">
                      <a16:colId xmlns:a16="http://schemas.microsoft.com/office/drawing/2014/main" val="59623175"/>
                    </a:ext>
                  </a:extLst>
                </a:gridCol>
                <a:gridCol w="1297155">
                  <a:extLst>
                    <a:ext uri="{9D8B030D-6E8A-4147-A177-3AD203B41FA5}">
                      <a16:colId xmlns:a16="http://schemas.microsoft.com/office/drawing/2014/main" val="1901388038"/>
                    </a:ext>
                  </a:extLst>
                </a:gridCol>
                <a:gridCol w="1297155">
                  <a:extLst>
                    <a:ext uri="{9D8B030D-6E8A-4147-A177-3AD203B41FA5}">
                      <a16:colId xmlns:a16="http://schemas.microsoft.com/office/drawing/2014/main" val="21369464"/>
                    </a:ext>
                  </a:extLst>
                </a:gridCol>
                <a:gridCol w="1297155">
                  <a:extLst>
                    <a:ext uri="{9D8B030D-6E8A-4147-A177-3AD203B41FA5}">
                      <a16:colId xmlns:a16="http://schemas.microsoft.com/office/drawing/2014/main" val="1554872709"/>
                    </a:ext>
                  </a:extLst>
                </a:gridCol>
                <a:gridCol w="1297155">
                  <a:extLst>
                    <a:ext uri="{9D8B030D-6E8A-4147-A177-3AD203B41FA5}">
                      <a16:colId xmlns:a16="http://schemas.microsoft.com/office/drawing/2014/main" val="1166087183"/>
                    </a:ext>
                  </a:extLst>
                </a:gridCol>
                <a:gridCol w="1297155">
                  <a:extLst>
                    <a:ext uri="{9D8B030D-6E8A-4147-A177-3AD203B41FA5}">
                      <a16:colId xmlns:a16="http://schemas.microsoft.com/office/drawing/2014/main" val="2026971449"/>
                    </a:ext>
                  </a:extLst>
                </a:gridCol>
              </a:tblGrid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822716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74759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249087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42967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823868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015149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639342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693498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742332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867257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998468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774756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577977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699284"/>
                  </a:ext>
                </a:extLst>
              </a:tr>
              <a:tr h="29712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0204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v sociálních zařízeních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535552"/>
              </p:ext>
            </p:extLst>
          </p:nvPr>
        </p:nvGraphicFramePr>
        <p:xfrm>
          <a:off x="160947" y="1074305"/>
          <a:ext cx="11874502" cy="538780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0985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878819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583579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vakcinací 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Věk očkovaných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342912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18–29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30–49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50–69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70–79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1 154 (7,2 %)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3 584 (22,4 %)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3 555 (22,2 %)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2 302 (14,4 %)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5 372 (33,6 %)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962 (4,6 %)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4 870 (23,4 %)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6 178 (29,7 %)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3 241 (15,6 %)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5 518 (26,5 %)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412 (3,0 %)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2 562 (18,6 %)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3 340 (24,3 %)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2 541 (18,5 %)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4 895 (35,6 %)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452 (4,9 %)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1 661 (18,1 %)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2 525 (27,5 %)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1 622 (17,7 %)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2 891 (31,5 %)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(4,2 %)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861 (20,1 %)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1 115 (26,1 %)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690 (16,1 %)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1 433 (33,5 %)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517 (4,1 %)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2 998 (24,0 %)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3 655 (29,3 %)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2 380 (19,1 %)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2 919 (23,4 %)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 (3,9 %)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1 603 (21,9 %)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2 243 (30,6 %)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1 155 (15,8 %)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2 041 (27,8 %)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314 (3,6 %)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1 731 (20,0 %)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2 168 (25,1 %)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1 302 (15,1 %)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3 121 (36,1 %)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380 (5,8 %)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1 861 (28,2 %)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2 018 (30,6 %)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824 (12,5 %)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1 497 (22,7 %)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 (3,9 %)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1 799 (21,8 %)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2 138 (25,9 %)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1 175 (14,2 %)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2 808 (34,0 %)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1 316 (5,1 %)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5 123 (19,8 %)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6 579 (25,4 %)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4 867 (18,8 %)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7 976 (30,8 %)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422 (4,2 %)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2 299 (22,8 %)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2 776 (27,6 %)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1 417 (14,1 %)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3 151 (31,3 %)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307 (2,6 %)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1 922 (16,3 %)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2 899 (24,6 %)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2 540 (21,5 %)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4 121 (34,9 %)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753 (3,7 %)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4 730 (23,5 %)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5 914 (29,4 %)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2 916 (14,5 %)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5 812 (28,9 %)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742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175 154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7 776 (4,4 %)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37 604 (21,5 %)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47 103 (26,9 %)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28 972 (16,5 %)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53 555 (30,6 %)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BC6FFFED-13A4-4A03-BD26-00013CB21341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5. 4. 2021</a:t>
            </a: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39D5AAD9-759E-4EB8-B1E0-14789DBC7EF0}"/>
              </a:ext>
            </a:extLst>
          </p:cNvPr>
          <p:cNvSpPr/>
          <p:nvPr/>
        </p:nvSpPr>
        <p:spPr>
          <a:xfrm>
            <a:off x="284663" y="629370"/>
            <a:ext cx="96151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cs-CZ" sz="2000" b="1" dirty="0">
                <a:solidFill>
                  <a:srgbClr val="000000"/>
                </a:solidFill>
              </a:rPr>
              <a:t>Počet podaných dávek u klientů a pracovníků v sociálních službách dle věku </a:t>
            </a:r>
          </a:p>
        </p:txBody>
      </p:sp>
      <p:graphicFrame>
        <p:nvGraphicFramePr>
          <p:cNvPr id="14" name="Tabulka 13">
            <a:extLst>
              <a:ext uri="{FF2B5EF4-FFF2-40B4-BE49-F238E27FC236}">
                <a16:creationId xmlns:a16="http://schemas.microsoft.com/office/drawing/2014/main" id="{5AD9E62C-3B16-4D6B-864E-C9F02F68D932}"/>
              </a:ext>
            </a:extLst>
          </p:cNvPr>
          <p:cNvGraphicFramePr>
            <a:graphicFrameLocks noGrp="1"/>
          </p:cNvGraphicFramePr>
          <p:nvPr/>
        </p:nvGraphicFramePr>
        <p:xfrm>
          <a:off x="3008120" y="1432174"/>
          <a:ext cx="7631394" cy="192405"/>
        </p:xfrm>
        <a:graphic>
          <a:graphicData uri="http://schemas.openxmlformats.org/drawingml/2006/table">
            <a:tbl>
              <a:tblPr/>
              <a:tblGrid>
                <a:gridCol w="5067656">
                  <a:extLst>
                    <a:ext uri="{9D8B030D-6E8A-4147-A177-3AD203B41FA5}">
                      <a16:colId xmlns:a16="http://schemas.microsoft.com/office/drawing/2014/main" val="4056577386"/>
                    </a:ext>
                  </a:extLst>
                </a:gridCol>
                <a:gridCol w="121815">
                  <a:extLst>
                    <a:ext uri="{9D8B030D-6E8A-4147-A177-3AD203B41FA5}">
                      <a16:colId xmlns:a16="http://schemas.microsoft.com/office/drawing/2014/main" val="457037554"/>
                    </a:ext>
                  </a:extLst>
                </a:gridCol>
                <a:gridCol w="2441923">
                  <a:extLst>
                    <a:ext uri="{9D8B030D-6E8A-4147-A177-3AD203B41FA5}">
                      <a16:colId xmlns:a16="http://schemas.microsoft.com/office/drawing/2014/main" val="837994236"/>
                    </a:ext>
                  </a:extLst>
                </a:gridCol>
              </a:tblGrid>
              <a:tr h="95611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555639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616DA5E-1F63-4E85-84D0-825587E0B8F1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827961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ulka 6">
            <a:extLst>
              <a:ext uri="{FF2B5EF4-FFF2-40B4-BE49-F238E27FC236}">
                <a16:creationId xmlns:a16="http://schemas.microsoft.com/office/drawing/2014/main" id="{4F6DA429-620B-4B98-A534-0C420AC43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810078"/>
              </p:ext>
            </p:extLst>
          </p:nvPr>
        </p:nvGraphicFramePr>
        <p:xfrm>
          <a:off x="2950970" y="1938339"/>
          <a:ext cx="9080085" cy="4377568"/>
        </p:xfrm>
        <a:graphic>
          <a:graphicData uri="http://schemas.openxmlformats.org/drawingml/2006/table">
            <a:tbl>
              <a:tblPr/>
              <a:tblGrid>
                <a:gridCol w="1297155">
                  <a:extLst>
                    <a:ext uri="{9D8B030D-6E8A-4147-A177-3AD203B41FA5}">
                      <a16:colId xmlns:a16="http://schemas.microsoft.com/office/drawing/2014/main" val="444107710"/>
                    </a:ext>
                  </a:extLst>
                </a:gridCol>
                <a:gridCol w="1297155">
                  <a:extLst>
                    <a:ext uri="{9D8B030D-6E8A-4147-A177-3AD203B41FA5}">
                      <a16:colId xmlns:a16="http://schemas.microsoft.com/office/drawing/2014/main" val="3375926155"/>
                    </a:ext>
                  </a:extLst>
                </a:gridCol>
                <a:gridCol w="1297155">
                  <a:extLst>
                    <a:ext uri="{9D8B030D-6E8A-4147-A177-3AD203B41FA5}">
                      <a16:colId xmlns:a16="http://schemas.microsoft.com/office/drawing/2014/main" val="1133693565"/>
                    </a:ext>
                  </a:extLst>
                </a:gridCol>
                <a:gridCol w="1297155">
                  <a:extLst>
                    <a:ext uri="{9D8B030D-6E8A-4147-A177-3AD203B41FA5}">
                      <a16:colId xmlns:a16="http://schemas.microsoft.com/office/drawing/2014/main" val="3462608461"/>
                    </a:ext>
                  </a:extLst>
                </a:gridCol>
                <a:gridCol w="1297155">
                  <a:extLst>
                    <a:ext uri="{9D8B030D-6E8A-4147-A177-3AD203B41FA5}">
                      <a16:colId xmlns:a16="http://schemas.microsoft.com/office/drawing/2014/main" val="1074864063"/>
                    </a:ext>
                  </a:extLst>
                </a:gridCol>
                <a:gridCol w="1297155">
                  <a:extLst>
                    <a:ext uri="{9D8B030D-6E8A-4147-A177-3AD203B41FA5}">
                      <a16:colId xmlns:a16="http://schemas.microsoft.com/office/drawing/2014/main" val="134615528"/>
                    </a:ext>
                  </a:extLst>
                </a:gridCol>
                <a:gridCol w="1297155">
                  <a:extLst>
                    <a:ext uri="{9D8B030D-6E8A-4147-A177-3AD203B41FA5}">
                      <a16:colId xmlns:a16="http://schemas.microsoft.com/office/drawing/2014/main" val="2899814794"/>
                    </a:ext>
                  </a:extLst>
                </a:gridCol>
              </a:tblGrid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95754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943292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832934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067170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36158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584498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E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96431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88193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73728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337590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605994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2530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634655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034327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08857"/>
                  </a:ext>
                </a:extLst>
              </a:tr>
              <a:tr h="27359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07764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sociálních zařízeních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377224"/>
              </p:ext>
            </p:extLst>
          </p:nvPr>
        </p:nvGraphicFramePr>
        <p:xfrm>
          <a:off x="160947" y="1074305"/>
          <a:ext cx="11874502" cy="5241604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0985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878819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538042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Věk očkovaných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316154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18–29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30–49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50–69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70–79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478 (5,4 %)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1 747 (19,7 %)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1 999 (22,5 %)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1 442 (16,3 %)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3 194 (36,0 %)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660 (5,4 %)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2 918 (23,7 %)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3 707 (30,1 %)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1 963 (15,9 %)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3 068 (24,9 %)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313 (3,8 %)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1 582 (19,2 %)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2 008 (24,3 %)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1 614 (19,6 %)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2 724 (33,0 %)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 (4,8 %)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965 (18,7 %)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1 403 (27,2 %)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945 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1 587 (30,8 %)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 (5,9 %)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534 (21,8 %)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630 (25,7 %)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387 (15,8 %)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754 (30,8 %)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392 (4,4 %)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2 165 (24,3 %)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2 675 (30,0 %)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1 662 (18,6 %)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2 017 (22,6 %)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206 (4,6 %)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1 026 (22,7 %)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1 369 (30,3 %)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728 (16,1 %)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1 186 (26,3 %)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225 (4,5 %)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1 137 (22,5 %)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1 318 (26,1 %)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697 (13,8 %)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1 676 (33,1 %)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298 (6,4 %)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1 419 (30,2 %)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1 463 (31,2 %)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514 (11,0 %)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988 (21,1 %)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233 (4,9 %)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1 055 (22,2 %)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1 225 (25,7 %)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690 (14,5 %)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1 553 (32,6 %)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565 (4,3 %)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2 744 (20,6 %)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3 459 (26,0 %)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2 460 (18,5 %)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4 055 (30,5 %)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 (3,9 %)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1 229 (22,7 %)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1 513 (27,9 %)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778 (14,4 %)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1 679 (31,0 %)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 (3,3 %)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1 076 (17,3 %)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1 547 (24,9 %)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1 299 (20,9 %)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2 078 (33,5 %)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574 (4,8 %)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3 083 (25,6 %)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3 552 (29,5 %)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1 653 (13,7 %)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3 165 (26,3 %)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436034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(12,5 %)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294 (29,1 %)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242 (23,9 %)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 (14,0 %)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 (20,3 %)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7421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102 952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4 882 (4,7 %)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22 974 (22,3 %)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28 110 (27,3 %)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16 974 (16,5 %)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29 929 (29,1 %)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BC6FFFED-13A4-4A03-BD26-00013CB21341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5. 4. 2021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EFDD82F5-B22B-48C7-9416-3A69E7D7741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39D5AAD9-759E-4EB8-B1E0-14789DBC7EF0}"/>
              </a:ext>
            </a:extLst>
          </p:cNvPr>
          <p:cNvSpPr/>
          <p:nvPr/>
        </p:nvSpPr>
        <p:spPr>
          <a:xfrm>
            <a:off x="284663" y="629370"/>
            <a:ext cx="75168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cs-CZ" sz="2000" b="1" dirty="0">
                <a:solidFill>
                  <a:srgbClr val="000000"/>
                </a:solidFill>
              </a:rPr>
              <a:t>Očkovaní klienti a pracovníci v sociálních službách dle věku </a:t>
            </a:r>
          </a:p>
        </p:txBody>
      </p:sp>
      <p:graphicFrame>
        <p:nvGraphicFramePr>
          <p:cNvPr id="14" name="Tabulka 13">
            <a:extLst>
              <a:ext uri="{FF2B5EF4-FFF2-40B4-BE49-F238E27FC236}">
                <a16:creationId xmlns:a16="http://schemas.microsoft.com/office/drawing/2014/main" id="{5AD9E62C-3B16-4D6B-864E-C9F02F68D932}"/>
              </a:ext>
            </a:extLst>
          </p:cNvPr>
          <p:cNvGraphicFramePr>
            <a:graphicFrameLocks noGrp="1"/>
          </p:cNvGraphicFramePr>
          <p:nvPr/>
        </p:nvGraphicFramePr>
        <p:xfrm>
          <a:off x="3008120" y="1327399"/>
          <a:ext cx="7631394" cy="192405"/>
        </p:xfrm>
        <a:graphic>
          <a:graphicData uri="http://schemas.openxmlformats.org/drawingml/2006/table">
            <a:tbl>
              <a:tblPr/>
              <a:tblGrid>
                <a:gridCol w="5067656">
                  <a:extLst>
                    <a:ext uri="{9D8B030D-6E8A-4147-A177-3AD203B41FA5}">
                      <a16:colId xmlns:a16="http://schemas.microsoft.com/office/drawing/2014/main" val="4056577386"/>
                    </a:ext>
                  </a:extLst>
                </a:gridCol>
                <a:gridCol w="121815">
                  <a:extLst>
                    <a:ext uri="{9D8B030D-6E8A-4147-A177-3AD203B41FA5}">
                      <a16:colId xmlns:a16="http://schemas.microsoft.com/office/drawing/2014/main" val="457037554"/>
                    </a:ext>
                  </a:extLst>
                </a:gridCol>
                <a:gridCol w="2441923">
                  <a:extLst>
                    <a:ext uri="{9D8B030D-6E8A-4147-A177-3AD203B41FA5}">
                      <a16:colId xmlns:a16="http://schemas.microsoft.com/office/drawing/2014/main" val="837994236"/>
                    </a:ext>
                  </a:extLst>
                </a:gridCol>
              </a:tblGrid>
              <a:tr h="95611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555639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11ADCDB1-5F47-4846-AC77-DD3F6AEBC085}"/>
              </a:ext>
            </a:extLst>
          </p:cNvPr>
          <p:cNvSpPr/>
          <p:nvPr/>
        </p:nvSpPr>
        <p:spPr>
          <a:xfrm>
            <a:off x="143088" y="631591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74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79857F00-FFEF-4489-8093-62B8512A3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3" y="1133154"/>
            <a:ext cx="12003994" cy="492813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5. 4. 2021</a:t>
            </a:r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DE611B5E-3BF7-4E95-BB8B-655627750556}"/>
              </a:ext>
            </a:extLst>
          </p:cNvPr>
          <p:cNvSpPr/>
          <p:nvPr/>
        </p:nvSpPr>
        <p:spPr>
          <a:xfrm>
            <a:off x="11220451" y="5861675"/>
            <a:ext cx="684000" cy="199618"/>
          </a:xfrm>
          <a:prstGeom prst="roundRect">
            <a:avLst>
              <a:gd name="adj" fmla="val 48668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D98872C6-6FC8-4DE8-B8C2-8D922348C9C0}"/>
              </a:ext>
            </a:extLst>
          </p:cNvPr>
          <p:cNvSpPr/>
          <p:nvPr/>
        </p:nvSpPr>
        <p:spPr>
          <a:xfrm>
            <a:off x="3563849" y="6574393"/>
            <a:ext cx="51908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MZ ČR, CŘT;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825277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A728F9A3-6EB7-48EB-AA09-2A0C2BFAC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226590"/>
              </p:ext>
            </p:extLst>
          </p:nvPr>
        </p:nvGraphicFramePr>
        <p:xfrm>
          <a:off x="3248024" y="2023344"/>
          <a:ext cx="4111137" cy="4291725"/>
        </p:xfrm>
        <a:graphic>
          <a:graphicData uri="http://schemas.openxmlformats.org/drawingml/2006/table">
            <a:tbl>
              <a:tblPr/>
              <a:tblGrid>
                <a:gridCol w="1370379">
                  <a:extLst>
                    <a:ext uri="{9D8B030D-6E8A-4147-A177-3AD203B41FA5}">
                      <a16:colId xmlns:a16="http://schemas.microsoft.com/office/drawing/2014/main" val="957699325"/>
                    </a:ext>
                  </a:extLst>
                </a:gridCol>
                <a:gridCol w="1370379">
                  <a:extLst>
                    <a:ext uri="{9D8B030D-6E8A-4147-A177-3AD203B41FA5}">
                      <a16:colId xmlns:a16="http://schemas.microsoft.com/office/drawing/2014/main" val="63645030"/>
                    </a:ext>
                  </a:extLst>
                </a:gridCol>
                <a:gridCol w="1370379">
                  <a:extLst>
                    <a:ext uri="{9D8B030D-6E8A-4147-A177-3AD203B41FA5}">
                      <a16:colId xmlns:a16="http://schemas.microsoft.com/office/drawing/2014/main" val="1293805256"/>
                    </a:ext>
                  </a:extLst>
                </a:gridCol>
              </a:tblGrid>
              <a:tr h="2861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79170"/>
                  </a:ext>
                </a:extLst>
              </a:tr>
              <a:tr h="2861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19721"/>
                  </a:ext>
                </a:extLst>
              </a:tr>
              <a:tr h="2861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32444"/>
                  </a:ext>
                </a:extLst>
              </a:tr>
              <a:tr h="2861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97922"/>
                  </a:ext>
                </a:extLst>
              </a:tr>
              <a:tr h="2861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67040"/>
                  </a:ext>
                </a:extLst>
              </a:tr>
              <a:tr h="2861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455305"/>
                  </a:ext>
                </a:extLst>
              </a:tr>
              <a:tr h="2861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717042"/>
                  </a:ext>
                </a:extLst>
              </a:tr>
              <a:tr h="2861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31689"/>
                  </a:ext>
                </a:extLst>
              </a:tr>
              <a:tr h="2861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215260"/>
                  </a:ext>
                </a:extLst>
              </a:tr>
              <a:tr h="2861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949426"/>
                  </a:ext>
                </a:extLst>
              </a:tr>
              <a:tr h="2861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976164"/>
                  </a:ext>
                </a:extLst>
              </a:tr>
              <a:tr h="2861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774287"/>
                  </a:ext>
                </a:extLst>
              </a:tr>
              <a:tr h="2861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572441"/>
                  </a:ext>
                </a:extLst>
              </a:tr>
              <a:tr h="2861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984644"/>
                  </a:ext>
                </a:extLst>
              </a:tr>
              <a:tr h="28611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58097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ve školství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72700"/>
              </p:ext>
            </p:extLst>
          </p:nvPr>
        </p:nvGraphicFramePr>
        <p:xfrm>
          <a:off x="327679" y="1260852"/>
          <a:ext cx="7031483" cy="5054224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09566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924700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365739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365739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365739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</a:tblGrid>
              <a:tr h="371814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</a:t>
                      </a:r>
                      <a:r>
                        <a:rPr lang="cs-CZ" sz="14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dávek 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Věk očkovaných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381640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30–49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50–69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8671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1 175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7 247 (36,4 %)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11 474 (57,7 %)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8671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1 335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11 728 (45,5 %)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12 738 (49,4 %)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8671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307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4 041 (42,8 %)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5 093 (53,9 %)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8671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3 059 (30,7 %)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6 572 (65,9 %)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8671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 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1 778 (39,5 %)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2 497 (55,4 %)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8671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540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4 560 (39,6 %)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6 420 (55,7 %)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8671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1 048 (34,6 %)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1 819 (60,1 %)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8671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1 251 (22,5 %)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4 224 (76,1 %)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8671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182 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2 457 (29,9 %)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5 566 (67,8 %)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8671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3 741 (39,2 %)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5 532 (58,0 %)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8671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876 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6 618 (36,3 %)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10 729 (58,9 %)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8671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3 127 (35,8 %)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5 428 (62,1 %)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8671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 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1 627 (24,5 %)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4 867 (73,2 %)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8671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 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2 212 (28,4 %)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5 366 (69,0 %)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8671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148 839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6 020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54 494 (36,6 %)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88 325 (59,3 %)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BC6FFFED-13A4-4A03-BD26-00013CB21341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5. 4. 2021</a:t>
            </a: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39D5AAD9-759E-4EB8-B1E0-14789DBC7EF0}"/>
              </a:ext>
            </a:extLst>
          </p:cNvPr>
          <p:cNvSpPr/>
          <p:nvPr/>
        </p:nvSpPr>
        <p:spPr>
          <a:xfrm>
            <a:off x="284663" y="629370"/>
            <a:ext cx="71801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cs-CZ" sz="2000" b="1" dirty="0">
                <a:solidFill>
                  <a:srgbClr val="000000"/>
                </a:solidFill>
              </a:rPr>
              <a:t>Počet podaných dávek u pracovníků ve školství dle věku 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616DA5E-1F63-4E85-84D0-825587E0B8F1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graphicFrame>
        <p:nvGraphicFramePr>
          <p:cNvPr id="13" name="Chart 6">
            <a:extLst>
              <a:ext uri="{FF2B5EF4-FFF2-40B4-BE49-F238E27FC236}">
                <a16:creationId xmlns:a16="http://schemas.microsoft.com/office/drawing/2014/main" id="{BF582BF0-7019-4115-B482-4CBDE08F76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4821930"/>
              </p:ext>
            </p:extLst>
          </p:nvPr>
        </p:nvGraphicFramePr>
        <p:xfrm>
          <a:off x="7464834" y="1428850"/>
          <a:ext cx="4631916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F4964039-AB9F-4804-985D-74F39DD6274C}"/>
              </a:ext>
            </a:extLst>
          </p:cNvPr>
          <p:cNvSpPr txBox="1"/>
          <p:nvPr/>
        </p:nvSpPr>
        <p:spPr>
          <a:xfrm>
            <a:off x="8772525" y="905625"/>
            <a:ext cx="325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podaných dávek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 100 zaměstnanců ve školství</a:t>
            </a:r>
          </a:p>
        </p:txBody>
      </p:sp>
    </p:spTree>
    <p:extLst>
      <p:ext uri="{BB962C8B-B14F-4D97-AF65-F5344CB8AC3E}">
        <p14:creationId xmlns:p14="http://schemas.microsoft.com/office/powerpoint/2010/main" val="38784812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14C6F038-84B5-4926-A079-2AB7CA149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012454"/>
              </p:ext>
            </p:extLst>
          </p:nvPr>
        </p:nvGraphicFramePr>
        <p:xfrm>
          <a:off x="3152774" y="1828285"/>
          <a:ext cx="4111137" cy="4471328"/>
        </p:xfrm>
        <a:graphic>
          <a:graphicData uri="http://schemas.openxmlformats.org/drawingml/2006/table">
            <a:tbl>
              <a:tblPr/>
              <a:tblGrid>
                <a:gridCol w="1370379">
                  <a:extLst>
                    <a:ext uri="{9D8B030D-6E8A-4147-A177-3AD203B41FA5}">
                      <a16:colId xmlns:a16="http://schemas.microsoft.com/office/drawing/2014/main" val="1284947906"/>
                    </a:ext>
                  </a:extLst>
                </a:gridCol>
                <a:gridCol w="1370379">
                  <a:extLst>
                    <a:ext uri="{9D8B030D-6E8A-4147-A177-3AD203B41FA5}">
                      <a16:colId xmlns:a16="http://schemas.microsoft.com/office/drawing/2014/main" val="320158272"/>
                    </a:ext>
                  </a:extLst>
                </a:gridCol>
                <a:gridCol w="1370379">
                  <a:extLst>
                    <a:ext uri="{9D8B030D-6E8A-4147-A177-3AD203B41FA5}">
                      <a16:colId xmlns:a16="http://schemas.microsoft.com/office/drawing/2014/main" val="421575569"/>
                    </a:ext>
                  </a:extLst>
                </a:gridCol>
              </a:tblGrid>
              <a:tr h="2794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703090"/>
                  </a:ext>
                </a:extLst>
              </a:tr>
              <a:tr h="2794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705814"/>
                  </a:ext>
                </a:extLst>
              </a:tr>
              <a:tr h="2794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096629"/>
                  </a:ext>
                </a:extLst>
              </a:tr>
              <a:tr h="2794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572264"/>
                  </a:ext>
                </a:extLst>
              </a:tr>
              <a:tr h="2794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898628"/>
                  </a:ext>
                </a:extLst>
              </a:tr>
              <a:tr h="2794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56382"/>
                  </a:ext>
                </a:extLst>
              </a:tr>
              <a:tr h="2794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147609"/>
                  </a:ext>
                </a:extLst>
              </a:tr>
              <a:tr h="2794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625003"/>
                  </a:ext>
                </a:extLst>
              </a:tr>
              <a:tr h="2794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697565"/>
                  </a:ext>
                </a:extLst>
              </a:tr>
              <a:tr h="2794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488459"/>
                  </a:ext>
                </a:extLst>
              </a:tr>
              <a:tr h="2794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746839"/>
                  </a:ext>
                </a:extLst>
              </a:tr>
              <a:tr h="2794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727176"/>
                  </a:ext>
                </a:extLst>
              </a:tr>
              <a:tr h="2794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102623"/>
                  </a:ext>
                </a:extLst>
              </a:tr>
              <a:tr h="2794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407461"/>
                  </a:ext>
                </a:extLst>
              </a:tr>
              <a:tr h="2794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754759"/>
                  </a:ext>
                </a:extLst>
              </a:tr>
              <a:tr h="27945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524159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ve školství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85026"/>
              </p:ext>
            </p:extLst>
          </p:nvPr>
        </p:nvGraphicFramePr>
        <p:xfrm>
          <a:off x="232429" y="1089402"/>
          <a:ext cx="7031483" cy="5210211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09566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924700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365739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365739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365739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</a:tblGrid>
              <a:tr h="362713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</a:t>
                      </a:r>
                      <a:r>
                        <a:rPr lang="cs-CZ" sz="14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 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Věk očkovaných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372298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30–49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50–69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7970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585 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4 615 (37,7 %)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7 033 (57,5 %)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7970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970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8 424 (45,2 %)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9 228 (49,6 %)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7970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327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3 854 (42,6 %)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4 868 (53,8 %)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7970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2 410 (35,5 %)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4 130 (60,8 %)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7970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 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1 626 (39,9 %)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2 202 (54,0 %)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7970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483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3 714 (40,5 %)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4 964 (54,2 %)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7970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 (6,1 %)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1 014 (37,7 %)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1 514 (56,2 %)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7970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1 341 (25,2 %)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3 841 (72,2 %)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7970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182 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2 240 (33,7 %)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4 218 (63,5 %)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7970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3 212 (42,0 %)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4 167 (54,5 %)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7970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450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4 469 (37,3 %)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7 053 (58,9 %)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7970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 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2 310 (37,1 %)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3 766 (60,5 %)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7970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171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1 171 (23,4 %)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3 659 (73,2 %)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7970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1 681 (30,2 %)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3 674 (66,0 %)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98754"/>
                  </a:ext>
                </a:extLst>
              </a:tr>
              <a:tr h="27970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 (7,3 %)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979 (42,6 %)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1 150 (50,1 %)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7970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113 301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4 774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43 060 (38,0 %)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65 467 (57,8 %)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BC6FFFED-13A4-4A03-BD26-00013CB21341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5. 4. 2021</a:t>
            </a: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39D5AAD9-759E-4EB8-B1E0-14789DBC7EF0}"/>
              </a:ext>
            </a:extLst>
          </p:cNvPr>
          <p:cNvSpPr/>
          <p:nvPr/>
        </p:nvSpPr>
        <p:spPr>
          <a:xfrm>
            <a:off x="284663" y="629370"/>
            <a:ext cx="5238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cs-CZ" sz="2000" b="1" dirty="0">
                <a:solidFill>
                  <a:srgbClr val="000000"/>
                </a:solidFill>
              </a:rPr>
              <a:t>Očkovaní pracovníci ve školství dle věku 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616DA5E-1F63-4E85-84D0-825587E0B8F1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graphicFrame>
        <p:nvGraphicFramePr>
          <p:cNvPr id="13" name="Chart 6">
            <a:extLst>
              <a:ext uri="{FF2B5EF4-FFF2-40B4-BE49-F238E27FC236}">
                <a16:creationId xmlns:a16="http://schemas.microsoft.com/office/drawing/2014/main" id="{BF582BF0-7019-4115-B482-4CBDE08F76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3874619"/>
              </p:ext>
            </p:extLst>
          </p:nvPr>
        </p:nvGraphicFramePr>
        <p:xfrm>
          <a:off x="7464834" y="1285975"/>
          <a:ext cx="4631916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F4964039-AB9F-4804-985D-74F39DD6274C}"/>
              </a:ext>
            </a:extLst>
          </p:cNvPr>
          <p:cNvSpPr txBox="1"/>
          <p:nvPr/>
        </p:nvSpPr>
        <p:spPr>
          <a:xfrm>
            <a:off x="8772525" y="762750"/>
            <a:ext cx="325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očkovaných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 100 zaměstnanců ve školství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AE431B6-47A3-4EF3-82CB-1570665E5B61}"/>
              </a:ext>
            </a:extLst>
          </p:cNvPr>
          <p:cNvSpPr/>
          <p:nvPr/>
        </p:nvSpPr>
        <p:spPr>
          <a:xfrm>
            <a:off x="143088" y="6344490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53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Prioritní skupiny pro očkování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/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515647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049772"/>
              </p:ext>
            </p:extLst>
          </p:nvPr>
        </p:nvGraphicFramePr>
        <p:xfrm>
          <a:off x="9332022" y="999808"/>
          <a:ext cx="2731706" cy="4392003"/>
        </p:xfrm>
        <a:graphic>
          <a:graphicData uri="http://schemas.openxmlformats.org/drawingml/2006/table">
            <a:tbl>
              <a:tblPr/>
              <a:tblGrid>
                <a:gridCol w="1967061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764645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62742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ve věku 70-79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547 235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62742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ve věku 80+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500 157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62742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/ ochrana veřejného zdraví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372 258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62742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a klienti v sociálních službách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175 154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62742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151 300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  <a:tr h="62742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ve školství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148 839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45733"/>
                  </a:ext>
                </a:extLst>
              </a:tr>
              <a:tr h="62742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Chronicky nemocní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37 858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989975"/>
                  </a:ext>
                </a:extLst>
              </a:tr>
            </a:tbl>
          </a:graphicData>
        </a:graphic>
      </p:graphicFrame>
      <p:sp>
        <p:nvSpPr>
          <p:cNvPr id="3" name="Obdélník 2">
            <a:extLst>
              <a:ext uri="{FF2B5EF4-FFF2-40B4-BE49-F238E27FC236}">
                <a16:creationId xmlns:a16="http://schemas.microsoft.com/office/drawing/2014/main" id="{442835BF-F101-4F84-B183-D210FFF048AE}"/>
              </a:ext>
            </a:extLst>
          </p:cNvPr>
          <p:cNvSpPr/>
          <p:nvPr/>
        </p:nvSpPr>
        <p:spPr>
          <a:xfrm>
            <a:off x="9186460" y="5448273"/>
            <a:ext cx="2762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* pracovníci kritické infrastruktury a ostatní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017044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Věkový profil vakcinovaných – celkem 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076140"/>
              </p:ext>
            </p:extLst>
          </p:nvPr>
        </p:nvGraphicFramePr>
        <p:xfrm>
          <a:off x="627116" y="876684"/>
          <a:ext cx="646469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3766717" y="6295351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Věk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481295" y="3197115"/>
            <a:ext cx="184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Vakcinovaní (%)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01419C-9DB3-4D5B-AFF4-FD57D1B62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382626"/>
              </p:ext>
            </p:extLst>
          </p:nvPr>
        </p:nvGraphicFramePr>
        <p:xfrm>
          <a:off x="7461138" y="1915607"/>
          <a:ext cx="3816462" cy="31575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7401">
                  <a:extLst>
                    <a:ext uri="{9D8B030D-6E8A-4147-A177-3AD203B41FA5}">
                      <a16:colId xmlns:a16="http://schemas.microsoft.com/office/drawing/2014/main" val="2307682573"/>
                    </a:ext>
                  </a:extLst>
                </a:gridCol>
                <a:gridCol w="2459061">
                  <a:extLst>
                    <a:ext uri="{9D8B030D-6E8A-4147-A177-3AD203B41FA5}">
                      <a16:colId xmlns:a16="http://schemas.microsoft.com/office/drawing/2014/main" val="510269007"/>
                    </a:ext>
                  </a:extLst>
                </a:gridCol>
              </a:tblGrid>
              <a:tr h="625791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Věková kategorie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dirty="0">
                          <a:latin typeface="+mn-lt"/>
                        </a:rPr>
                        <a:t>Vakcinace (dávky)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dirty="0">
                          <a:latin typeface="+mn-lt"/>
                        </a:rPr>
                        <a:t>k 5. 4.</a:t>
                      </a:r>
                      <a:endParaRPr lang="cs-CZ" sz="16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384075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&lt;18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673 (0,0 %)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6137461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18–29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69 882 (3,8 %)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871943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30–49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323 268 (17,8 %)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175772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50–64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377 488 (20,8 %)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234000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65–79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547 235 (30,1 %)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584107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80+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500 157 (27,5 %)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261462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neuvedeno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(0,0 %)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988922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Celkem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1 818 756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103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960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Věkový profil vakcinovaných – zdravotničtí pracovníci</a:t>
            </a:r>
          </a:p>
        </p:txBody>
      </p:sp>
      <p:graphicFrame>
        <p:nvGraphicFramePr>
          <p:cNvPr id="8" name="Chart 6">
            <a:extLst>
              <a:ext uri="{FF2B5EF4-FFF2-40B4-BE49-F238E27FC236}">
                <a16:creationId xmlns:a16="http://schemas.microsoft.com/office/drawing/2014/main" id="{97B32DF5-C414-45DC-8AD1-DD84D9E32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938686"/>
              </p:ext>
            </p:extLst>
          </p:nvPr>
        </p:nvGraphicFramePr>
        <p:xfrm>
          <a:off x="627116" y="876684"/>
          <a:ext cx="646469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9">
            <a:extLst>
              <a:ext uri="{FF2B5EF4-FFF2-40B4-BE49-F238E27FC236}">
                <a16:creationId xmlns:a16="http://schemas.microsoft.com/office/drawing/2014/main" id="{64B7891E-D7C7-4532-89F2-E2D3F7080A99}"/>
              </a:ext>
            </a:extLst>
          </p:cNvPr>
          <p:cNvSpPr txBox="1"/>
          <p:nvPr/>
        </p:nvSpPr>
        <p:spPr>
          <a:xfrm>
            <a:off x="3766717" y="6295351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Věk</a:t>
            </a: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559B35AD-6D30-4F12-92F5-09C02C3A0D23}"/>
              </a:ext>
            </a:extLst>
          </p:cNvPr>
          <p:cNvSpPr txBox="1"/>
          <p:nvPr/>
        </p:nvSpPr>
        <p:spPr>
          <a:xfrm rot="16200000">
            <a:off x="-481295" y="3197115"/>
            <a:ext cx="184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Vakcinovaní (%)</a:t>
            </a:r>
          </a:p>
        </p:txBody>
      </p:sp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70971BE1-6F75-4A4F-8653-3C1FDE804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356742"/>
              </p:ext>
            </p:extLst>
          </p:nvPr>
        </p:nvGraphicFramePr>
        <p:xfrm>
          <a:off x="7461138" y="1915607"/>
          <a:ext cx="3816462" cy="31575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7401">
                  <a:extLst>
                    <a:ext uri="{9D8B030D-6E8A-4147-A177-3AD203B41FA5}">
                      <a16:colId xmlns:a16="http://schemas.microsoft.com/office/drawing/2014/main" val="2307682573"/>
                    </a:ext>
                  </a:extLst>
                </a:gridCol>
                <a:gridCol w="2459061">
                  <a:extLst>
                    <a:ext uri="{9D8B030D-6E8A-4147-A177-3AD203B41FA5}">
                      <a16:colId xmlns:a16="http://schemas.microsoft.com/office/drawing/2014/main" val="510269007"/>
                    </a:ext>
                  </a:extLst>
                </a:gridCol>
              </a:tblGrid>
              <a:tr h="625791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Věková kategorie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dirty="0">
                          <a:latin typeface="+mn-lt"/>
                        </a:rPr>
                        <a:t>Vakcinace (dávky)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dirty="0">
                          <a:latin typeface="+mn-lt"/>
                        </a:rPr>
                        <a:t>k 5. 4.</a:t>
                      </a:r>
                      <a:endParaRPr lang="cs-CZ" sz="16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384075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&lt;18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(0,0 %)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6137461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18–29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40 364 (10,8 %)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871943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30–49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165 003 (44,3 %)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175772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50–64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135 252 (36,3 %)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234000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65–79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22 243 (6,0 %)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584107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80+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9 275 (2,5 %)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261462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neuvedeno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(0,0 %)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988922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Celkem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372 258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103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97175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724927" cy="576000"/>
          </a:xfrm>
        </p:spPr>
        <p:txBody>
          <a:bodyPr/>
          <a:lstStyle/>
          <a:p>
            <a:r>
              <a:rPr lang="cs-CZ" dirty="0"/>
              <a:t>Věkový profil vakcinovaných – bez zdravotnických pracovníků</a:t>
            </a:r>
          </a:p>
        </p:txBody>
      </p:sp>
      <p:graphicFrame>
        <p:nvGraphicFramePr>
          <p:cNvPr id="8" name="Chart 6">
            <a:extLst>
              <a:ext uri="{FF2B5EF4-FFF2-40B4-BE49-F238E27FC236}">
                <a16:creationId xmlns:a16="http://schemas.microsoft.com/office/drawing/2014/main" id="{DBEB64A6-06B9-490C-AEBF-BC5BC0FF30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0799502"/>
              </p:ext>
            </p:extLst>
          </p:nvPr>
        </p:nvGraphicFramePr>
        <p:xfrm>
          <a:off x="627116" y="876684"/>
          <a:ext cx="646469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17FE20-1723-4361-BF8C-11D04F061094}"/>
              </a:ext>
            </a:extLst>
          </p:cNvPr>
          <p:cNvSpPr txBox="1"/>
          <p:nvPr/>
        </p:nvSpPr>
        <p:spPr>
          <a:xfrm>
            <a:off x="3766717" y="6295351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Věk</a:t>
            </a:r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D2ED3DD9-9AAD-4083-9713-0E470D28484C}"/>
              </a:ext>
            </a:extLst>
          </p:cNvPr>
          <p:cNvSpPr txBox="1"/>
          <p:nvPr/>
        </p:nvSpPr>
        <p:spPr>
          <a:xfrm rot="16200000">
            <a:off x="-481295" y="3197115"/>
            <a:ext cx="184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Vakcinovaní (%)</a:t>
            </a:r>
          </a:p>
        </p:txBody>
      </p:sp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DF6B2BFC-8511-40EE-B1FC-71BB8F500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68942"/>
              </p:ext>
            </p:extLst>
          </p:nvPr>
        </p:nvGraphicFramePr>
        <p:xfrm>
          <a:off x="7461138" y="1915607"/>
          <a:ext cx="3816462" cy="31575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7401">
                  <a:extLst>
                    <a:ext uri="{9D8B030D-6E8A-4147-A177-3AD203B41FA5}">
                      <a16:colId xmlns:a16="http://schemas.microsoft.com/office/drawing/2014/main" val="2307682573"/>
                    </a:ext>
                  </a:extLst>
                </a:gridCol>
                <a:gridCol w="2459061">
                  <a:extLst>
                    <a:ext uri="{9D8B030D-6E8A-4147-A177-3AD203B41FA5}">
                      <a16:colId xmlns:a16="http://schemas.microsoft.com/office/drawing/2014/main" val="510269007"/>
                    </a:ext>
                  </a:extLst>
                </a:gridCol>
              </a:tblGrid>
              <a:tr h="625791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Věková kategorie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dirty="0">
                          <a:latin typeface="+mn-lt"/>
                        </a:rPr>
                        <a:t>Vakcinace (dávky)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dirty="0">
                          <a:latin typeface="+mn-lt"/>
                        </a:rPr>
                        <a:t>k 5. 4.</a:t>
                      </a:r>
                      <a:endParaRPr lang="cs-CZ" sz="16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384075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&lt;18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585 (0,0 %)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6137461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18–29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29 518 (2,0 %)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871943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30–49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158 265 (10,9 %)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175772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50–64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242 236 (16,7 %)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234000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65–79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524 992 (36,3 %)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584107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80+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490 882 (33,9 %)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261462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u="none" strike="noStrike" dirty="0">
                          <a:effectLst/>
                          <a:latin typeface="+mn-lt"/>
                        </a:rPr>
                        <a:t>neuvedeno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(0,0 %)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988922"/>
                  </a:ext>
                </a:extLst>
              </a:tr>
              <a:tr h="316475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Celkem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1 446 498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103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87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5. 4.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36755" y="680206"/>
            <a:ext cx="111894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3000" b="1" dirty="0" err="1"/>
              <a:t>Proočkovanost</a:t>
            </a:r>
            <a:r>
              <a:rPr lang="cs-CZ" sz="3000" b="1" dirty="0"/>
              <a:t> v profesních kategoriích zdravotnických pracovníků dosahuje populačně viditelné úrovně </a:t>
            </a:r>
            <a:endParaRPr kumimoji="0" lang="cs-CZ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49172" y="1762929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11500" y="2313098"/>
            <a:ext cx="11928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2400" dirty="0">
                <a:solidFill>
                  <a:srgbClr val="000000"/>
                </a:solidFill>
              </a:rPr>
              <a:t>Vysoká úroveň je dosažena zejména v nemocnicích akutní lůžkové péče (lékaři 77 %, sestry 63 %, ostatní ZP 62 %). Celkem je alespoň jednou dávkou naočkováno 91 254 zdravotnických pracovníků v nemocnicích / ZZS a 117 120 ostatních pracovníků ve zdravotnictví a v oblasti ochrany veřejného zdraví. U zdravotnických pracovníků je také registrován vysoký počet osob s očkováním ukončeným oběma dávkami (77 306 ZP v nemocnicích/ZZS a 86 578 ostatní ZP a pracovníci ochrany veřejného zdraví)</a:t>
            </a:r>
            <a:endParaRPr kumimoji="0" lang="cs-CZ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Šipka dolů 8"/>
          <p:cNvSpPr/>
          <p:nvPr/>
        </p:nvSpPr>
        <p:spPr>
          <a:xfrm>
            <a:off x="5449172" y="4718010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36754" y="5231032"/>
            <a:ext cx="1118940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2600" b="1" dirty="0">
                <a:solidFill>
                  <a:srgbClr val="C00000"/>
                </a:solidFill>
              </a:rPr>
              <a:t>Očkování v těchto profesních kategoriích podstatně snížilo denní počet registrovaných nových nákaz  </a:t>
            </a:r>
            <a:endParaRPr kumimoji="0" lang="cs-CZ" sz="2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449172" y="6225292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56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4. 4.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7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37 (21)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37 (12)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 (37)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5625815" y="3702595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5808757" y="3533321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7 denní klouzavý průměr</a:t>
            </a:r>
          </a:p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5625815" y="3997870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501588" y="4336121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i="1" dirty="0">
                <a:latin typeface="Calibri" panose="020F0502020204030204" pitchFamily="34" charset="0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10803081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v čase</a:t>
            </a:r>
            <a:r>
              <a:rPr lang="en-US" dirty="0"/>
              <a:t> </a:t>
            </a:r>
            <a:r>
              <a:rPr lang="cs-CZ" dirty="0"/>
              <a:t>po</a:t>
            </a:r>
            <a:r>
              <a:rPr lang="en-US" dirty="0" err="1"/>
              <a:t>dle</a:t>
            </a:r>
            <a:r>
              <a:rPr lang="en-US" dirty="0"/>
              <a:t> </a:t>
            </a:r>
            <a:r>
              <a:rPr lang="en-US" dirty="0" err="1"/>
              <a:t>pohlav</a:t>
            </a:r>
            <a:r>
              <a:rPr lang="cs-CZ" dirty="0"/>
              <a:t>í</a:t>
            </a:r>
            <a:br>
              <a:rPr lang="cs-CZ" dirty="0"/>
            </a:br>
            <a:r>
              <a:rPr lang="cs-CZ" dirty="0"/>
              <a:t> – zdravotničtí pracovníci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4141619" y="633325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graphicFrame>
        <p:nvGraphicFramePr>
          <p:cNvPr id="12" name="Chart 6">
            <a:extLst>
              <a:ext uri="{FF2B5EF4-FFF2-40B4-BE49-F238E27FC236}">
                <a16:creationId xmlns:a16="http://schemas.microsoft.com/office/drawing/2014/main" id="{62469FC8-7048-4F94-9ABC-558A64780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262321"/>
              </p:ext>
            </p:extLst>
          </p:nvPr>
        </p:nvGraphicFramePr>
        <p:xfrm>
          <a:off x="490289" y="1047945"/>
          <a:ext cx="851083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26">
            <a:extLst>
              <a:ext uri="{FF2B5EF4-FFF2-40B4-BE49-F238E27FC236}">
                <a16:creationId xmlns:a16="http://schemas.microsoft.com/office/drawing/2014/main" id="{FC6B9D69-F622-421C-BDE2-FC6D86B8FCFD}"/>
              </a:ext>
            </a:extLst>
          </p:cNvPr>
          <p:cNvSpPr txBox="1"/>
          <p:nvPr/>
        </p:nvSpPr>
        <p:spPr>
          <a:xfrm rot="16200000">
            <a:off x="-1267883" y="3276097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Počet vakcinovaných osob</a:t>
            </a:r>
          </a:p>
        </p:txBody>
      </p:sp>
      <p:graphicFrame>
        <p:nvGraphicFramePr>
          <p:cNvPr id="14" name="Table 2">
            <a:extLst>
              <a:ext uri="{FF2B5EF4-FFF2-40B4-BE49-F238E27FC236}">
                <a16:creationId xmlns:a16="http://schemas.microsoft.com/office/drawing/2014/main" id="{9398AEBA-5F70-4A0B-A87A-E424EE712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896475"/>
              </p:ext>
            </p:extLst>
          </p:nvPr>
        </p:nvGraphicFramePr>
        <p:xfrm>
          <a:off x="9353550" y="1887255"/>
          <a:ext cx="2717492" cy="2784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8326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209166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902923">
                <a:tc>
                  <a:txBody>
                    <a:bodyPr/>
                    <a:lstStyle/>
                    <a:p>
                      <a:pPr algn="r" fontAlgn="b"/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Vakcinace (dávky)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k</a:t>
                      </a:r>
                      <a:r>
                        <a:rPr lang="cs-CZ" sz="1600" b="1" dirty="0">
                          <a:latin typeface="+mn-lt"/>
                        </a:rPr>
                        <a:t> 5. 4.</a:t>
                      </a:r>
                      <a:endParaRPr lang="cs-CZ" sz="16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6270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Muži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86 770</a:t>
                      </a:r>
                      <a:b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(23,3 %)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6270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Ženy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285 488</a:t>
                      </a:r>
                      <a:b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6270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372 258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15" name="Obdélník 14">
            <a:extLst>
              <a:ext uri="{FF2B5EF4-FFF2-40B4-BE49-F238E27FC236}">
                <a16:creationId xmlns:a16="http://schemas.microsoft.com/office/drawing/2014/main" id="{FB72B4D8-3852-4BAB-8BCF-D7E12DC55B3B}"/>
              </a:ext>
            </a:extLst>
          </p:cNvPr>
          <p:cNvSpPr/>
          <p:nvPr/>
        </p:nvSpPr>
        <p:spPr>
          <a:xfrm>
            <a:off x="9177600" y="3019299"/>
            <a:ext cx="142875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B05621DB-17CC-4D30-9BAF-8CF94603C670}"/>
              </a:ext>
            </a:extLst>
          </p:cNvPr>
          <p:cNvSpPr/>
          <p:nvPr/>
        </p:nvSpPr>
        <p:spPr>
          <a:xfrm>
            <a:off x="9167810" y="3656823"/>
            <a:ext cx="142875" cy="1524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398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v čase</a:t>
            </a:r>
            <a:r>
              <a:rPr lang="en-US" dirty="0"/>
              <a:t> </a:t>
            </a:r>
            <a:r>
              <a:rPr lang="cs-CZ" dirty="0"/>
              <a:t>po</a:t>
            </a:r>
            <a:r>
              <a:rPr lang="en-US" dirty="0" err="1"/>
              <a:t>dle</a:t>
            </a:r>
            <a:r>
              <a:rPr lang="en-US" dirty="0"/>
              <a:t> </a:t>
            </a:r>
            <a:r>
              <a:rPr lang="en-US" dirty="0" err="1"/>
              <a:t>pohlav</a:t>
            </a:r>
            <a:r>
              <a:rPr lang="cs-CZ" dirty="0"/>
              <a:t>í</a:t>
            </a:r>
            <a:br>
              <a:rPr lang="cs-CZ" dirty="0"/>
            </a:br>
            <a:r>
              <a:rPr lang="cs-CZ" dirty="0"/>
              <a:t> – bez zdravotnických pracovníků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2D75F35A-B0A0-4BCB-BDA5-10C4B83AE31B}"/>
              </a:ext>
            </a:extLst>
          </p:cNvPr>
          <p:cNvSpPr txBox="1"/>
          <p:nvPr/>
        </p:nvSpPr>
        <p:spPr>
          <a:xfrm rot="16200000">
            <a:off x="-1267883" y="3276097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Počet vakcinovaných osob</a:t>
            </a:r>
          </a:p>
        </p:txBody>
      </p:sp>
      <p:graphicFrame>
        <p:nvGraphicFramePr>
          <p:cNvPr id="22" name="Table 2">
            <a:extLst>
              <a:ext uri="{FF2B5EF4-FFF2-40B4-BE49-F238E27FC236}">
                <a16:creationId xmlns:a16="http://schemas.microsoft.com/office/drawing/2014/main" id="{D3C0A704-9251-4FF8-8AD1-F38B9BDBF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956358"/>
              </p:ext>
            </p:extLst>
          </p:nvPr>
        </p:nvGraphicFramePr>
        <p:xfrm>
          <a:off x="9353550" y="1887255"/>
          <a:ext cx="2717492" cy="2784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8326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209166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902923">
                <a:tc>
                  <a:txBody>
                    <a:bodyPr/>
                    <a:lstStyle/>
                    <a:p>
                      <a:pPr algn="r" fontAlgn="b"/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Vakcinace (dávky)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u="none" strike="noStrike" dirty="0">
                          <a:effectLst/>
                          <a:latin typeface="+mn-lt"/>
                        </a:rPr>
                        <a:t>k</a:t>
                      </a:r>
                      <a:r>
                        <a:rPr lang="cs-CZ" sz="1600" b="1" dirty="0">
                          <a:latin typeface="+mn-lt"/>
                        </a:rPr>
                        <a:t> 5. 4.</a:t>
                      </a:r>
                      <a:endParaRPr lang="cs-CZ" sz="16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6270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Muži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556 720</a:t>
                      </a:r>
                      <a:b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(38,5 %)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6270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Ženy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889 778</a:t>
                      </a:r>
                      <a:b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(61,5 %)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6270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1 446 498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23" name="Obdélník 22">
            <a:extLst>
              <a:ext uri="{FF2B5EF4-FFF2-40B4-BE49-F238E27FC236}">
                <a16:creationId xmlns:a16="http://schemas.microsoft.com/office/drawing/2014/main" id="{E1FB11BA-BD39-4407-9FC7-82B08F4E4183}"/>
              </a:ext>
            </a:extLst>
          </p:cNvPr>
          <p:cNvSpPr/>
          <p:nvPr/>
        </p:nvSpPr>
        <p:spPr>
          <a:xfrm>
            <a:off x="9177600" y="3019299"/>
            <a:ext cx="142875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Obdélník 23">
            <a:extLst>
              <a:ext uri="{FF2B5EF4-FFF2-40B4-BE49-F238E27FC236}">
                <a16:creationId xmlns:a16="http://schemas.microsoft.com/office/drawing/2014/main" id="{17D91D22-E484-414D-BDD2-B40885AD0F21}"/>
              </a:ext>
            </a:extLst>
          </p:cNvPr>
          <p:cNvSpPr/>
          <p:nvPr/>
        </p:nvSpPr>
        <p:spPr>
          <a:xfrm>
            <a:off x="9167810" y="3656823"/>
            <a:ext cx="142875" cy="15240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114A8CA3-67E3-44C4-A8E4-77F18C476A44}"/>
              </a:ext>
            </a:extLst>
          </p:cNvPr>
          <p:cNvSpPr/>
          <p:nvPr/>
        </p:nvSpPr>
        <p:spPr>
          <a:xfrm>
            <a:off x="9167811" y="4294348"/>
            <a:ext cx="142875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F57A533-4414-4E68-81F0-C48E46CD7878}"/>
              </a:ext>
            </a:extLst>
          </p:cNvPr>
          <p:cNvSpPr txBox="1"/>
          <p:nvPr/>
        </p:nvSpPr>
        <p:spPr>
          <a:xfrm>
            <a:off x="4141619" y="633325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graphicFrame>
        <p:nvGraphicFramePr>
          <p:cNvPr id="13" name="Chart 6">
            <a:extLst>
              <a:ext uri="{FF2B5EF4-FFF2-40B4-BE49-F238E27FC236}">
                <a16:creationId xmlns:a16="http://schemas.microsoft.com/office/drawing/2014/main" id="{94E302EF-FDC7-4A98-88A6-72DE899DB8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063002"/>
              </p:ext>
            </p:extLst>
          </p:nvPr>
        </p:nvGraphicFramePr>
        <p:xfrm>
          <a:off x="490289" y="1047945"/>
          <a:ext cx="851083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71867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E6B5120A-23B3-4D0A-B1A8-A4C900F95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62" y="626630"/>
            <a:ext cx="10864130" cy="621232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5. 4. 2021</a:t>
            </a:r>
          </a:p>
        </p:txBody>
      </p:sp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E4793FD8-3BEE-4CAD-B35A-45B2CD032D6C}"/>
              </a:ext>
            </a:extLst>
          </p:cNvPr>
          <p:cNvSpPr/>
          <p:nvPr/>
        </p:nvSpPr>
        <p:spPr>
          <a:xfrm>
            <a:off x="8398932" y="6321425"/>
            <a:ext cx="612000" cy="199618"/>
          </a:xfrm>
          <a:prstGeom prst="roundRect">
            <a:avLst>
              <a:gd name="adj" fmla="val 48668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844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93F947A0-B3CB-4812-8B1D-854AAB473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707629"/>
              </p:ext>
            </p:extLst>
          </p:nvPr>
        </p:nvGraphicFramePr>
        <p:xfrm>
          <a:off x="3329835" y="1596231"/>
          <a:ext cx="8462118" cy="4811685"/>
        </p:xfrm>
        <a:graphic>
          <a:graphicData uri="http://schemas.openxmlformats.org/drawingml/2006/table">
            <a:tbl>
              <a:tblPr/>
              <a:tblGrid>
                <a:gridCol w="1410353">
                  <a:extLst>
                    <a:ext uri="{9D8B030D-6E8A-4147-A177-3AD203B41FA5}">
                      <a16:colId xmlns:a16="http://schemas.microsoft.com/office/drawing/2014/main" val="986930909"/>
                    </a:ext>
                  </a:extLst>
                </a:gridCol>
                <a:gridCol w="1410353">
                  <a:extLst>
                    <a:ext uri="{9D8B030D-6E8A-4147-A177-3AD203B41FA5}">
                      <a16:colId xmlns:a16="http://schemas.microsoft.com/office/drawing/2014/main" val="2377741208"/>
                    </a:ext>
                  </a:extLst>
                </a:gridCol>
                <a:gridCol w="1410353">
                  <a:extLst>
                    <a:ext uri="{9D8B030D-6E8A-4147-A177-3AD203B41FA5}">
                      <a16:colId xmlns:a16="http://schemas.microsoft.com/office/drawing/2014/main" val="1315766253"/>
                    </a:ext>
                  </a:extLst>
                </a:gridCol>
                <a:gridCol w="1410353">
                  <a:extLst>
                    <a:ext uri="{9D8B030D-6E8A-4147-A177-3AD203B41FA5}">
                      <a16:colId xmlns:a16="http://schemas.microsoft.com/office/drawing/2014/main" val="2558843745"/>
                    </a:ext>
                  </a:extLst>
                </a:gridCol>
                <a:gridCol w="1410353">
                  <a:extLst>
                    <a:ext uri="{9D8B030D-6E8A-4147-A177-3AD203B41FA5}">
                      <a16:colId xmlns:a16="http://schemas.microsoft.com/office/drawing/2014/main" val="1500673540"/>
                    </a:ext>
                  </a:extLst>
                </a:gridCol>
                <a:gridCol w="1410353">
                  <a:extLst>
                    <a:ext uri="{9D8B030D-6E8A-4147-A177-3AD203B41FA5}">
                      <a16:colId xmlns:a16="http://schemas.microsoft.com/office/drawing/2014/main" val="826306698"/>
                    </a:ext>
                  </a:extLst>
                </a:gridCol>
              </a:tblGrid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388133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869150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859377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537532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240032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889756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413618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78246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645273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228523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969221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861619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522716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087082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607079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po regionech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8400D193-3D70-4498-8F1C-485B54007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097712"/>
              </p:ext>
            </p:extLst>
          </p:nvPr>
        </p:nvGraphicFramePr>
        <p:xfrm>
          <a:off x="304801" y="693135"/>
          <a:ext cx="11487152" cy="571478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7429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954484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97465">
                <a:tc rowSpan="2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cs-CZ" sz="1400" b="1" u="sng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vakcinací </a:t>
                      </a: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Typ poskytovatele zdravotních služeb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118490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Nemocnice akutní lůžkové péče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Jiná lůžková péče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ZZS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praktických lékařů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zubních lékařů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nelůžková zařízení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492073"/>
                  </a:ext>
                </a:extLst>
              </a:tr>
              <a:tr h="490626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Nemocnice akutní lůžkové péče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Jiná lůžková péče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ZZS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praktických lékařů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zubních lékařů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nelůžková zařízení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84 054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34 876 (41,5 %)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3 440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839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3 383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2 431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39 085 (46,5 %)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14 758 (43,8 %)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2 199 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1 192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1 978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1 143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12 415 (36,9 %)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18 876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9 386 (49,7 %)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670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989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1 256 (6,7 %)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626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5 949 (31,5 %)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9 841 (38,0 %)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1 448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753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1 089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608 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12 170 (47,0 %)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3 318 (33,3 %)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1 261 (12,7 %)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498 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588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279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4 019 (40,3 %)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11 501 (48,3 %)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1 271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1 098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1 381 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632 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7 907 (33,2 %)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6 513 (51,9 %)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290 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369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725 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422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4 229 (33,7 %)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9 247 (51,2 %)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831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697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1 040 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657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5 600 (31,0 %)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14 314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6 042 (42,2 %)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1 309 (9,1 %)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579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930 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503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4 951 (34,6 %)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7 648 (46,7 %)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1 380 (8,4 %)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515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965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587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5 283 (32,3 %)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22 054 (51,1 %)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1 291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1 128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2 256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1 576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14 879 (34,5 %)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9 841 (51,0 %)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1 230 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545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1 225 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753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5 718 (29,6 %)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7 143 (41,0 %)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1 312 (7,5 %)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506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1 136 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694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6 649 (38,1 %)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18 103 (52,1 %)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1 911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1 486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2 208 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1 198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9 827 (28,3 %)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372 258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170 271 (45,7 %)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19 843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11 194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20 160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12 109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138 681 (37,3 %)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EA513176-3C28-4827-8EFC-147B6D971423}"/>
              </a:ext>
            </a:extLst>
          </p:cNvPr>
          <p:cNvSpPr/>
          <p:nvPr/>
        </p:nvSpPr>
        <p:spPr>
          <a:xfrm>
            <a:off x="2702874" y="6617629"/>
            <a:ext cx="64039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61A700E-C389-421C-8E6A-96E8DD19027C}"/>
              </a:ext>
            </a:extLst>
          </p:cNvPr>
          <p:cNvSpPr/>
          <p:nvPr/>
        </p:nvSpPr>
        <p:spPr>
          <a:xfrm>
            <a:off x="95883" y="6407918"/>
            <a:ext cx="119793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Zahrnuty jsou osoby uvedené jako zdravotničtí pracovníci podle indikace k očkování v ISIN a/nebo osoby validované jako zdravotničtí pracovníci podle záznamu v NRZP (NRZP neeviduje všechna povolání ZP).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8A88B264-4EF8-4A7E-AC5B-0BEFEB8AB56F}"/>
              </a:ext>
            </a:extLst>
          </p:cNvPr>
          <p:cNvSpPr txBox="1"/>
          <p:nvPr/>
        </p:nvSpPr>
        <p:spPr>
          <a:xfrm>
            <a:off x="6438900" y="142875"/>
            <a:ext cx="1724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>
                <a:solidFill>
                  <a:schemeClr val="bg1"/>
                </a:solidFill>
              </a:rPr>
              <a:t>Stav k 5. 4. 2021</a:t>
            </a:r>
          </a:p>
        </p:txBody>
      </p:sp>
    </p:spTree>
    <p:extLst>
      <p:ext uri="{BB962C8B-B14F-4D97-AF65-F5344CB8AC3E}">
        <p14:creationId xmlns:p14="http://schemas.microsoft.com/office/powerpoint/2010/main" val="26269035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27606A3F-377B-40CD-8783-3565AA7C2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392928"/>
              </p:ext>
            </p:extLst>
          </p:nvPr>
        </p:nvGraphicFramePr>
        <p:xfrm>
          <a:off x="3329835" y="1596231"/>
          <a:ext cx="8462118" cy="4811685"/>
        </p:xfrm>
        <a:graphic>
          <a:graphicData uri="http://schemas.openxmlformats.org/drawingml/2006/table">
            <a:tbl>
              <a:tblPr/>
              <a:tblGrid>
                <a:gridCol w="1410353">
                  <a:extLst>
                    <a:ext uri="{9D8B030D-6E8A-4147-A177-3AD203B41FA5}">
                      <a16:colId xmlns:a16="http://schemas.microsoft.com/office/drawing/2014/main" val="2921539269"/>
                    </a:ext>
                  </a:extLst>
                </a:gridCol>
                <a:gridCol w="1410353">
                  <a:extLst>
                    <a:ext uri="{9D8B030D-6E8A-4147-A177-3AD203B41FA5}">
                      <a16:colId xmlns:a16="http://schemas.microsoft.com/office/drawing/2014/main" val="4125565757"/>
                    </a:ext>
                  </a:extLst>
                </a:gridCol>
                <a:gridCol w="1410353">
                  <a:extLst>
                    <a:ext uri="{9D8B030D-6E8A-4147-A177-3AD203B41FA5}">
                      <a16:colId xmlns:a16="http://schemas.microsoft.com/office/drawing/2014/main" val="3062716795"/>
                    </a:ext>
                  </a:extLst>
                </a:gridCol>
                <a:gridCol w="1410353">
                  <a:extLst>
                    <a:ext uri="{9D8B030D-6E8A-4147-A177-3AD203B41FA5}">
                      <a16:colId xmlns:a16="http://schemas.microsoft.com/office/drawing/2014/main" val="2430260030"/>
                    </a:ext>
                  </a:extLst>
                </a:gridCol>
                <a:gridCol w="1410353">
                  <a:extLst>
                    <a:ext uri="{9D8B030D-6E8A-4147-A177-3AD203B41FA5}">
                      <a16:colId xmlns:a16="http://schemas.microsoft.com/office/drawing/2014/main" val="208947893"/>
                    </a:ext>
                  </a:extLst>
                </a:gridCol>
                <a:gridCol w="1410353">
                  <a:extLst>
                    <a:ext uri="{9D8B030D-6E8A-4147-A177-3AD203B41FA5}">
                      <a16:colId xmlns:a16="http://schemas.microsoft.com/office/drawing/2014/main" val="3200283843"/>
                    </a:ext>
                  </a:extLst>
                </a:gridCol>
              </a:tblGrid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132848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171863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93974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520879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309223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353473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714650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952186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025127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038504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416250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965817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079183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695414"/>
                  </a:ext>
                </a:extLst>
              </a:tr>
              <a:tr h="32077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339513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po regionech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8400D193-3D70-4498-8F1C-485B54007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241076"/>
              </p:ext>
            </p:extLst>
          </p:nvPr>
        </p:nvGraphicFramePr>
        <p:xfrm>
          <a:off x="304801" y="693135"/>
          <a:ext cx="11487152" cy="571478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7429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954484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97465"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VŠICHNI OČKOVANÍ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sng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</a:t>
                      </a: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Typ poskytovatele zdravotních služeb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609116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Nemocnice akutní lůžkové péče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Jiná lůžková péče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ZZS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praktických lékařů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zubních lékařů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nelůžková zařízení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492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47 246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18 826 (39,8 %)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1 877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450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1 808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1 351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22 934 (48,5 %)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7 859 (42,5 %)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1 205 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623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1 063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619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7 138 (38,6 %)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5 184 (46,7 %)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417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545 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711 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419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3 816 (34,4 %)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5 254 (37,1 %)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792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394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592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356 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6 772 (47,8 %)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1 768 (31,6 %)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714 (12,8 %)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314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2 399 (42,9 %)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6 142 (45,5 %)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764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590 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739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341 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4 920 (36,5 %)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3 497 (50,8 %)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179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379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2 446 (35,5 %)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5 175 (49,1 %)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486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375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573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363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3 561 (33,8 %)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3 228 (40,7 %)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729 (9,2 %)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494 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2 895 (36,5 %)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4 061 (45,1 %)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853 (9,5 %)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505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306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3 014 (33,5 %)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23 887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11 855 (49,6 %)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728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593 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1 204 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854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8 653 (36,2 %)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5 352 (48,6 %)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716 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290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676 (6,1 %)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426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3 554 (32,3 %)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3 843 (40,1 %)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721 (7,5 %)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610 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370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3 770 (39,3 %)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19 441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9 670 (49,7 %)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1 103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770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1 237 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698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5 963 (30,7 %)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208 374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91 714 (44,0 %)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11 262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5 912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10 905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6 746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81 835 (39,3 %)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EA513176-3C28-4827-8EFC-147B6D971423}"/>
              </a:ext>
            </a:extLst>
          </p:cNvPr>
          <p:cNvSpPr/>
          <p:nvPr/>
        </p:nvSpPr>
        <p:spPr>
          <a:xfrm>
            <a:off x="2702874" y="6617629"/>
            <a:ext cx="64039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61A700E-C389-421C-8E6A-96E8DD19027C}"/>
              </a:ext>
            </a:extLst>
          </p:cNvPr>
          <p:cNvSpPr/>
          <p:nvPr/>
        </p:nvSpPr>
        <p:spPr>
          <a:xfrm>
            <a:off x="95883" y="6407918"/>
            <a:ext cx="119793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Zahrnuty jsou osoby uvedené jako zdravotničtí pracovníci podle indikace k očkování v ISIN a/nebo osoby validované jako zdravotničtí pracovníci podle záznamu v NRZP (NRZP neeviduje všechna povolání ZP).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8A88B264-4EF8-4A7E-AC5B-0BEFEB8AB56F}"/>
              </a:ext>
            </a:extLst>
          </p:cNvPr>
          <p:cNvSpPr txBox="1"/>
          <p:nvPr/>
        </p:nvSpPr>
        <p:spPr>
          <a:xfrm>
            <a:off x="6438900" y="142875"/>
            <a:ext cx="1724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>
                <a:solidFill>
                  <a:schemeClr val="bg1"/>
                </a:solidFill>
              </a:rPr>
              <a:t>Stav k 5. 4. 2021</a:t>
            </a:r>
          </a:p>
        </p:txBody>
      </p:sp>
    </p:spTree>
    <p:extLst>
      <p:ext uri="{BB962C8B-B14F-4D97-AF65-F5344CB8AC3E}">
        <p14:creationId xmlns:p14="http://schemas.microsoft.com/office/powerpoint/2010/main" val="12099078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63519589-4CB1-4B9E-9CEE-F25D6B6D3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59139"/>
              </p:ext>
            </p:extLst>
          </p:nvPr>
        </p:nvGraphicFramePr>
        <p:xfrm>
          <a:off x="3329835" y="1605756"/>
          <a:ext cx="8462118" cy="4802160"/>
        </p:xfrm>
        <a:graphic>
          <a:graphicData uri="http://schemas.openxmlformats.org/drawingml/2006/table">
            <a:tbl>
              <a:tblPr/>
              <a:tblGrid>
                <a:gridCol w="1410353">
                  <a:extLst>
                    <a:ext uri="{9D8B030D-6E8A-4147-A177-3AD203B41FA5}">
                      <a16:colId xmlns:a16="http://schemas.microsoft.com/office/drawing/2014/main" val="1905020602"/>
                    </a:ext>
                  </a:extLst>
                </a:gridCol>
                <a:gridCol w="1410353">
                  <a:extLst>
                    <a:ext uri="{9D8B030D-6E8A-4147-A177-3AD203B41FA5}">
                      <a16:colId xmlns:a16="http://schemas.microsoft.com/office/drawing/2014/main" val="1398974511"/>
                    </a:ext>
                  </a:extLst>
                </a:gridCol>
                <a:gridCol w="1410353">
                  <a:extLst>
                    <a:ext uri="{9D8B030D-6E8A-4147-A177-3AD203B41FA5}">
                      <a16:colId xmlns:a16="http://schemas.microsoft.com/office/drawing/2014/main" val="2686242941"/>
                    </a:ext>
                  </a:extLst>
                </a:gridCol>
                <a:gridCol w="1410353">
                  <a:extLst>
                    <a:ext uri="{9D8B030D-6E8A-4147-A177-3AD203B41FA5}">
                      <a16:colId xmlns:a16="http://schemas.microsoft.com/office/drawing/2014/main" val="3094452420"/>
                    </a:ext>
                  </a:extLst>
                </a:gridCol>
                <a:gridCol w="1410353">
                  <a:extLst>
                    <a:ext uri="{9D8B030D-6E8A-4147-A177-3AD203B41FA5}">
                      <a16:colId xmlns:a16="http://schemas.microsoft.com/office/drawing/2014/main" val="3932374911"/>
                    </a:ext>
                  </a:extLst>
                </a:gridCol>
                <a:gridCol w="1410353">
                  <a:extLst>
                    <a:ext uri="{9D8B030D-6E8A-4147-A177-3AD203B41FA5}">
                      <a16:colId xmlns:a16="http://schemas.microsoft.com/office/drawing/2014/main" val="424854064"/>
                    </a:ext>
                  </a:extLst>
                </a:gridCol>
              </a:tblGrid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99893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49023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0209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574064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319879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144083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918461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709587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389184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584638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359857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34247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406479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093504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83708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po regionech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8400D193-3D70-4498-8F1C-485B54007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824586"/>
              </p:ext>
            </p:extLst>
          </p:nvPr>
        </p:nvGraphicFramePr>
        <p:xfrm>
          <a:off x="304801" y="693135"/>
          <a:ext cx="11487152" cy="571478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7429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954484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409729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97465"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OČKOVANÍ 2. DÁVKOU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sng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</a:t>
                      </a: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Typ poskytovatele zdravotních služeb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609116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Nemocnice akutní lůžkové péče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Jiná lůžková péče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ZZS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praktických lékařů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Ambulance zubních lékařů</a:t>
                      </a:r>
                      <a:endParaRPr lang="cs-CZ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nelůžková zařízení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492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36 808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16 050 (43,6 %)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1 563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 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1 575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1 080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16 151 (43,9 %)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6 899 (45,5 %)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994 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569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915 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5 277 (34,8 %)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4 202 (54,0 %)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253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444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545 (7,0 %)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207 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2 133 (27,4 %)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4 587 (39,0 %)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656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359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497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 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5 398 (45,9 %)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1 550 (35,5 %)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547 (12,5 %)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242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274 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1 620 (37,1 %)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5 359 (52,1 %)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507 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508 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642 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291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2 987 (29,0 %)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3 016 (53,3 %)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 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346 (6,1 %)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1 783 (31,5 %)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4 072 (54,0 %)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345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322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467 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294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2 039 (27,0 %)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2 814 (44,0 %)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580 (9,1 %)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436 (6,8 %)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234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2 056 (32,2 %)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3 587 (48,6 %)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527 (7,1 %)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460 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281 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2 269 (30,8 %)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19 297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10 199 (52,9 %)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563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535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1 052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722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6 226 (32,3 %)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4 489 (54,1 %)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514 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549 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327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2 164 (26,1 %)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3 300 (42,0 %)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591 (7,5 %)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233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 (6,7 %)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2 879 (36,7 %)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8 433 (55,1 %)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808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716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971 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3 864 (25,3 %)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163 884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78 557 (47,9 %)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8 581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5 282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9 255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5 363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56 846 (34,7 %)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EA513176-3C28-4827-8EFC-147B6D971423}"/>
              </a:ext>
            </a:extLst>
          </p:cNvPr>
          <p:cNvSpPr/>
          <p:nvPr/>
        </p:nvSpPr>
        <p:spPr>
          <a:xfrm>
            <a:off x="2702874" y="6617629"/>
            <a:ext cx="64039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61A700E-C389-421C-8E6A-96E8DD19027C}"/>
              </a:ext>
            </a:extLst>
          </p:cNvPr>
          <p:cNvSpPr/>
          <p:nvPr/>
        </p:nvSpPr>
        <p:spPr>
          <a:xfrm>
            <a:off x="95883" y="6407918"/>
            <a:ext cx="119793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Zahrnuty jsou osoby uvedené jako zdravotničtí pracovníci podle indikace k očkování v ISIN a/nebo osoby validované jako zdravotničtí pracovníci podle záznamu v NRZP (NRZP neeviduje všechna povolání ZP).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8A88B264-4EF8-4A7E-AC5B-0BEFEB8AB56F}"/>
              </a:ext>
            </a:extLst>
          </p:cNvPr>
          <p:cNvSpPr txBox="1"/>
          <p:nvPr/>
        </p:nvSpPr>
        <p:spPr>
          <a:xfrm>
            <a:off x="6438900" y="142875"/>
            <a:ext cx="1724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>
                <a:solidFill>
                  <a:schemeClr val="bg1"/>
                </a:solidFill>
              </a:rPr>
              <a:t>Stav k 5. 4. 2021</a:t>
            </a:r>
          </a:p>
        </p:txBody>
      </p:sp>
    </p:spTree>
    <p:extLst>
      <p:ext uri="{BB962C8B-B14F-4D97-AF65-F5344CB8AC3E}">
        <p14:creationId xmlns:p14="http://schemas.microsoft.com/office/powerpoint/2010/main" val="9325666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40A134C5-18DA-47C9-BE1D-3DE6D3547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104959"/>
              </p:ext>
            </p:extLst>
          </p:nvPr>
        </p:nvGraphicFramePr>
        <p:xfrm>
          <a:off x="2816224" y="1458119"/>
          <a:ext cx="9222752" cy="4652115"/>
        </p:xfrm>
        <a:graphic>
          <a:graphicData uri="http://schemas.openxmlformats.org/drawingml/2006/table">
            <a:tbl>
              <a:tblPr/>
              <a:tblGrid>
                <a:gridCol w="1152844">
                  <a:extLst>
                    <a:ext uri="{9D8B030D-6E8A-4147-A177-3AD203B41FA5}">
                      <a16:colId xmlns:a16="http://schemas.microsoft.com/office/drawing/2014/main" val="4008736797"/>
                    </a:ext>
                  </a:extLst>
                </a:gridCol>
                <a:gridCol w="1152844">
                  <a:extLst>
                    <a:ext uri="{9D8B030D-6E8A-4147-A177-3AD203B41FA5}">
                      <a16:colId xmlns:a16="http://schemas.microsoft.com/office/drawing/2014/main" val="2895310165"/>
                    </a:ext>
                  </a:extLst>
                </a:gridCol>
                <a:gridCol w="1152844">
                  <a:extLst>
                    <a:ext uri="{9D8B030D-6E8A-4147-A177-3AD203B41FA5}">
                      <a16:colId xmlns:a16="http://schemas.microsoft.com/office/drawing/2014/main" val="2899587013"/>
                    </a:ext>
                  </a:extLst>
                </a:gridCol>
                <a:gridCol w="1152844">
                  <a:extLst>
                    <a:ext uri="{9D8B030D-6E8A-4147-A177-3AD203B41FA5}">
                      <a16:colId xmlns:a16="http://schemas.microsoft.com/office/drawing/2014/main" val="1080828985"/>
                    </a:ext>
                  </a:extLst>
                </a:gridCol>
                <a:gridCol w="1152844">
                  <a:extLst>
                    <a:ext uri="{9D8B030D-6E8A-4147-A177-3AD203B41FA5}">
                      <a16:colId xmlns:a16="http://schemas.microsoft.com/office/drawing/2014/main" val="4254231427"/>
                    </a:ext>
                  </a:extLst>
                </a:gridCol>
                <a:gridCol w="1152844">
                  <a:extLst>
                    <a:ext uri="{9D8B030D-6E8A-4147-A177-3AD203B41FA5}">
                      <a16:colId xmlns:a16="http://schemas.microsoft.com/office/drawing/2014/main" val="1974604859"/>
                    </a:ext>
                  </a:extLst>
                </a:gridCol>
                <a:gridCol w="1152844">
                  <a:extLst>
                    <a:ext uri="{9D8B030D-6E8A-4147-A177-3AD203B41FA5}">
                      <a16:colId xmlns:a16="http://schemas.microsoft.com/office/drawing/2014/main" val="2396936751"/>
                    </a:ext>
                  </a:extLst>
                </a:gridCol>
                <a:gridCol w="1152844">
                  <a:extLst>
                    <a:ext uri="{9D8B030D-6E8A-4147-A177-3AD203B41FA5}">
                      <a16:colId xmlns:a16="http://schemas.microsoft.com/office/drawing/2014/main" val="2900241031"/>
                    </a:ext>
                  </a:extLst>
                </a:gridCol>
              </a:tblGrid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163922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756664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311718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470919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969275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459892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545884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159995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78207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809389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820064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224304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41547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28868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31817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E73E59C8-E5B3-411D-A355-AA798D1B9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1588"/>
              </p:ext>
            </p:extLst>
          </p:nvPr>
        </p:nvGraphicFramePr>
        <p:xfrm>
          <a:off x="152401" y="686016"/>
          <a:ext cx="11886577" cy="542422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8843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780470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4280265367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248957">
                <a:tc rowSpan="2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cs-CZ" sz="1200" b="1" u="sng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vakcinací </a:t>
                      </a:r>
                      <a:r>
                        <a:rPr lang="cs-CZ" sz="12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Povolání očkovaných zdravotnických pracovníků</a:t>
                      </a:r>
                      <a:endParaRPr lang="cs-CZ" sz="14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154045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Zubní lékaři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NLZP ošetřovatelské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NLZP laboratorní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Farmaceuti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NLZP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3661"/>
                  </a:ext>
                </a:extLst>
              </a:tr>
              <a:tr h="362745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Zubní lékaři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NLZP ošetřovatelské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NLZP laboratorní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Farmaceuti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NLZP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Evidovaní ZP, neaktivní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84 054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18 011 (21,4 %)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1 936 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24 306 (28,9 %)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8 773 (10,4 %)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4 426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2 997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4 771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18 834 (22,4 %)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5 993 (17,8 %)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847 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12 941 (38,4 %)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4 608 (13,7 %)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1 088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1 349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1 849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5 010 (14,9 %)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18 876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4 051 (21,5 %)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393 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7 463 (39,5 %)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2 354 (12,5 %)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838 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653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1 051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2 073 (11,0 %)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4 410 (17,0 %)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533 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7 261 (28,0 %)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2 826 (10,9 %)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1 201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588 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1 170 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7 920 (30,6 %)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1 747 (17,5 %)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 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3 584 (36,0 %)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1 412 (14,2 %)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318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428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803 (8,1 %)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1 501 (15,1 %)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4 201 (17,7 %)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532 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9 344 (39,3 %)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3 404 (14,3 %)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1 005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876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1 581 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2 847 (12,0 %)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2 452 (19,5 %)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388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4 545 (36,2 %)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1 492 (11,9 %)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484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616 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692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1 879 (15,0 %)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3 827 (21,2 %)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567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7 165 (39,6 %)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2 148 (11,9 %)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844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783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847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1 891 (10,5 %)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14 314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2 702 (18,9 %)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381 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5 455 (38,1 %)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1 697 (11,9 %)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620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780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840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1 839 (12,8 %)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2 952 (18,0 %)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442 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7 031 (42,9 %)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1 909 (11,7 %)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573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765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798 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1 908 (11,6 %)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9 303 (21,5 %)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1 328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15 535 (36,0 %)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4 730 (11,0 %)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2 333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2 178 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2 301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5 476 (12,7 %)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4 615 (23,9 %)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769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7 447 (38,6 %)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2 287 (11,8 %)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1 104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771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1 108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1 211 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3 493 (20,0 %)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615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6 811 (39,1 %)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1 806 (10,4 %)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736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875 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964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2 140 (12,3 %)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7 122 (20,5 %)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901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13 233 (38,1 %)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4 602 (13,2 %)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1 819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1 371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2 308 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3 377 (9,7 %)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372 258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74 879 (20,1 %)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9 802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132 121 (35,5 %)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44 048 (11,8 %)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17 389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15 030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21 083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57 906 (15,6 %)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42749" y="6123797"/>
            <a:ext cx="121016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Poznámky: </a:t>
            </a:r>
            <a:r>
              <a:rPr lang="cs-CZ" sz="1000" b="1" dirty="0"/>
              <a:t>Sestry</a:t>
            </a:r>
            <a:r>
              <a:rPr lang="cs-CZ" sz="1000" dirty="0"/>
              <a:t> - § 5 Všeobecná sestra, § 5a Dětská sestra, § 6 Porodní asistentka, § 21b Praktická sestra; </a:t>
            </a:r>
            <a:r>
              <a:rPr lang="cs-CZ" sz="1000" b="1" dirty="0"/>
              <a:t>NLZP ošetřovatelské</a:t>
            </a:r>
            <a:r>
              <a:rPr lang="cs-CZ" sz="1000" dirty="0"/>
              <a:t> - § 36 Ošetřovatel, § 42 Sanitář, § 24 Fyzioterapeut, § 18 Zdravotnický záchranář; </a:t>
            </a:r>
            <a:r>
              <a:rPr lang="cs-CZ" sz="1000" b="1" dirty="0"/>
              <a:t>NLZP laboratorní</a:t>
            </a:r>
            <a:r>
              <a:rPr lang="cs-CZ" sz="1000" dirty="0"/>
              <a:t> - § 8 Radiologický asistent, § 9 Zdravotní laborant, § 26 Odborný pracovník v laboratorních metodách a v přípravě léčivých přípravků, § 30 Laboratorní asistent, § 41 Autoptický laborant; </a:t>
            </a:r>
            <a:r>
              <a:rPr lang="cs-CZ" sz="1000" b="1" dirty="0"/>
              <a:t>Farmaceuti</a:t>
            </a:r>
            <a:r>
              <a:rPr lang="cs-CZ" sz="1000" dirty="0"/>
              <a:t> – farmaceut, § 19 Farmaceutický asistent; </a:t>
            </a:r>
            <a:r>
              <a:rPr lang="cs-CZ" sz="1000" b="1" dirty="0"/>
              <a:t>Ostatní NLZP</a:t>
            </a:r>
            <a:r>
              <a:rPr lang="cs-CZ" sz="1000" dirty="0"/>
              <a:t> – ostatní výše nezařazení NLZP evidovaní v NRZP (§ 5 až § 42 podle zákona č. 96/2004 Sb.); </a:t>
            </a:r>
            <a:r>
              <a:rPr lang="cs-CZ" sz="1000" b="1" dirty="0"/>
              <a:t>Ostatní ZP</a:t>
            </a:r>
            <a:r>
              <a:rPr lang="cs-CZ" sz="1000" dirty="0"/>
              <a:t> – ZP neevidovaní v NRZP (pouze podle uvedené indikace k vakcinaci).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FE0610E1-15B2-489E-B42B-04FF11E00737}"/>
              </a:ext>
            </a:extLst>
          </p:cNvPr>
          <p:cNvSpPr/>
          <p:nvPr/>
        </p:nvSpPr>
        <p:spPr>
          <a:xfrm>
            <a:off x="3541074" y="6617629"/>
            <a:ext cx="64039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8ED530F-FCE9-40D9-992F-9717BEFE4E51}"/>
              </a:ext>
            </a:extLst>
          </p:cNvPr>
          <p:cNvSpPr txBox="1"/>
          <p:nvPr/>
        </p:nvSpPr>
        <p:spPr>
          <a:xfrm>
            <a:off x="6438900" y="142875"/>
            <a:ext cx="1724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>
                <a:solidFill>
                  <a:schemeClr val="bg1"/>
                </a:solidFill>
              </a:rPr>
              <a:t>Stav k 5. 4. 2021</a:t>
            </a:r>
          </a:p>
        </p:txBody>
      </p:sp>
    </p:spTree>
    <p:extLst>
      <p:ext uri="{BB962C8B-B14F-4D97-AF65-F5344CB8AC3E}">
        <p14:creationId xmlns:p14="http://schemas.microsoft.com/office/powerpoint/2010/main" val="19912679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4C3B8E36-F44A-4D32-B56C-47CB66172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514483"/>
              </p:ext>
            </p:extLst>
          </p:nvPr>
        </p:nvGraphicFramePr>
        <p:xfrm>
          <a:off x="2816224" y="1458119"/>
          <a:ext cx="9222752" cy="4665675"/>
        </p:xfrm>
        <a:graphic>
          <a:graphicData uri="http://schemas.openxmlformats.org/drawingml/2006/table">
            <a:tbl>
              <a:tblPr/>
              <a:tblGrid>
                <a:gridCol w="1152844">
                  <a:extLst>
                    <a:ext uri="{9D8B030D-6E8A-4147-A177-3AD203B41FA5}">
                      <a16:colId xmlns:a16="http://schemas.microsoft.com/office/drawing/2014/main" val="3376008277"/>
                    </a:ext>
                  </a:extLst>
                </a:gridCol>
                <a:gridCol w="1152844">
                  <a:extLst>
                    <a:ext uri="{9D8B030D-6E8A-4147-A177-3AD203B41FA5}">
                      <a16:colId xmlns:a16="http://schemas.microsoft.com/office/drawing/2014/main" val="3725026880"/>
                    </a:ext>
                  </a:extLst>
                </a:gridCol>
                <a:gridCol w="1152844">
                  <a:extLst>
                    <a:ext uri="{9D8B030D-6E8A-4147-A177-3AD203B41FA5}">
                      <a16:colId xmlns:a16="http://schemas.microsoft.com/office/drawing/2014/main" val="471732000"/>
                    </a:ext>
                  </a:extLst>
                </a:gridCol>
                <a:gridCol w="1152844">
                  <a:extLst>
                    <a:ext uri="{9D8B030D-6E8A-4147-A177-3AD203B41FA5}">
                      <a16:colId xmlns:a16="http://schemas.microsoft.com/office/drawing/2014/main" val="3582248194"/>
                    </a:ext>
                  </a:extLst>
                </a:gridCol>
                <a:gridCol w="1152844">
                  <a:extLst>
                    <a:ext uri="{9D8B030D-6E8A-4147-A177-3AD203B41FA5}">
                      <a16:colId xmlns:a16="http://schemas.microsoft.com/office/drawing/2014/main" val="1153497711"/>
                    </a:ext>
                  </a:extLst>
                </a:gridCol>
                <a:gridCol w="1152844">
                  <a:extLst>
                    <a:ext uri="{9D8B030D-6E8A-4147-A177-3AD203B41FA5}">
                      <a16:colId xmlns:a16="http://schemas.microsoft.com/office/drawing/2014/main" val="2405606732"/>
                    </a:ext>
                  </a:extLst>
                </a:gridCol>
                <a:gridCol w="1152844">
                  <a:extLst>
                    <a:ext uri="{9D8B030D-6E8A-4147-A177-3AD203B41FA5}">
                      <a16:colId xmlns:a16="http://schemas.microsoft.com/office/drawing/2014/main" val="1586626924"/>
                    </a:ext>
                  </a:extLst>
                </a:gridCol>
                <a:gridCol w="1152844">
                  <a:extLst>
                    <a:ext uri="{9D8B030D-6E8A-4147-A177-3AD203B41FA5}">
                      <a16:colId xmlns:a16="http://schemas.microsoft.com/office/drawing/2014/main" val="3180909859"/>
                    </a:ext>
                  </a:extLst>
                </a:gridCol>
              </a:tblGrid>
              <a:tr h="31104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816692"/>
                  </a:ext>
                </a:extLst>
              </a:tr>
              <a:tr h="31104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608168"/>
                  </a:ext>
                </a:extLst>
              </a:tr>
              <a:tr h="31104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501786"/>
                  </a:ext>
                </a:extLst>
              </a:tr>
              <a:tr h="31104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77715"/>
                  </a:ext>
                </a:extLst>
              </a:tr>
              <a:tr h="31104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549796"/>
                  </a:ext>
                </a:extLst>
              </a:tr>
              <a:tr h="31104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39570"/>
                  </a:ext>
                </a:extLst>
              </a:tr>
              <a:tr h="31104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597370"/>
                  </a:ext>
                </a:extLst>
              </a:tr>
              <a:tr h="31104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03189"/>
                  </a:ext>
                </a:extLst>
              </a:tr>
              <a:tr h="31104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745011"/>
                  </a:ext>
                </a:extLst>
              </a:tr>
              <a:tr h="31104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264741"/>
                  </a:ext>
                </a:extLst>
              </a:tr>
              <a:tr h="31104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295533"/>
                  </a:ext>
                </a:extLst>
              </a:tr>
              <a:tr h="31104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676687"/>
                  </a:ext>
                </a:extLst>
              </a:tr>
              <a:tr h="31104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50786"/>
                  </a:ext>
                </a:extLst>
              </a:tr>
              <a:tr h="31104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787624"/>
                  </a:ext>
                </a:extLst>
              </a:tr>
              <a:tr h="31104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0082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E73E59C8-E5B3-411D-A355-AA798D1B9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95615"/>
              </p:ext>
            </p:extLst>
          </p:nvPr>
        </p:nvGraphicFramePr>
        <p:xfrm>
          <a:off x="152401" y="686016"/>
          <a:ext cx="11886577" cy="542422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8843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780470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4280265367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24895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VŠICHNI OČKOVANÍ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200" b="1" u="sng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</a:t>
                      </a:r>
                      <a:r>
                        <a:rPr lang="cs-CZ" sz="12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Povolání očkovaných zdravotnických pracovníků</a:t>
                      </a:r>
                      <a:endParaRPr lang="cs-CZ" sz="14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516790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Zubní lékaři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NLZP ošetřovatelské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NLZP laboratorní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Farmaceuti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NLZP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3661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47 246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9 582 (20,3 %)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1 090 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13 427 (28,4 %)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4 947 (10,5 %)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2 445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1 653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2 688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11 414 (24,2 %)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3 177 (17,2 %)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457 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7 081 (38,3 %)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2 547 (13,8 %)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600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804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1 063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2 778 (15,0 %)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2 196 (19,8 %)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 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4 348 (39,2 %)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1 418 (12,8 %)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496 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458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681 (6,1 %)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1 230 (11,1 %)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2 354 (16,6 %)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310 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3 980 (28,1 %)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1 571 (11,1 %)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653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354 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677 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4 261 (30,1 %)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924 (16,5 %)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1 977 (35,3 %)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813 (14,5 %)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460 (8,2 %)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918 (16,4 %)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2 236 (16,6 %)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284 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5 259 (39,0 %)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1 933 (14,3 %)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557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501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942 (7,0 %)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1 784 (13,2 %)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1 292 (18,8 %)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207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2 476 (36,0 %)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832 (12,1 %)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258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326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382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1 112 (16,2 %)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2 108 (20,0 %)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322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4 134 (39,2 %)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1 274 (12,1 %)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492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 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508 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1 170 (11,1 %)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1 426 (18,0 %)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3 005 (37,9 %)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949 (12,0 %)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335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422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483 (6,1 %)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1 099 (13,9 %)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1 539 (17,1 %)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 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3 870 (43,0 %)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1 082 (12,0 %)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316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417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463 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1 088 (12,1 %)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23 887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4 912 (20,6 %)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726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8 574 (35,9 %)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2 643 (11,1 %)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1 284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1 220 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1 295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3 233 (13,5 %)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2 500 (22,7 %)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432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4 244 (38,5 %)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1 327 (12,0 %)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629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475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670 (6,1 %)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737 (6,7 %)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1 835 (19,1 %)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336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3 802 (39,7 %)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1 006 (10,5 %)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475 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541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1 195 (12,5 %)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19 441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3 824 (19,7 %)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 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7 362 (37,9 %)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2 589 (13,3 %)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1 013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834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1 346 (6,9 %)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1 949 (10,0 %)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208 374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39 905 (19,2 %)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5 483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73 539 (35,3 %)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24 931 (12,0 %)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9 650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8 699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12 199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33 968 (16,3 %)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42749" y="6123797"/>
            <a:ext cx="121016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Poznámky: </a:t>
            </a:r>
            <a:r>
              <a:rPr lang="cs-CZ" sz="1000" b="1" dirty="0"/>
              <a:t>Sestry</a:t>
            </a:r>
            <a:r>
              <a:rPr lang="cs-CZ" sz="1000" dirty="0"/>
              <a:t> - § 5 Všeobecná sestra, § 5a Dětská sestra, § 6 Porodní asistentka, § 21b Praktická sestra; </a:t>
            </a:r>
            <a:r>
              <a:rPr lang="cs-CZ" sz="1000" b="1" dirty="0"/>
              <a:t>NLZP ošetřovatelské</a:t>
            </a:r>
            <a:r>
              <a:rPr lang="cs-CZ" sz="1000" dirty="0"/>
              <a:t> - § 36 Ošetřovatel, § 42 Sanitář, § 24 Fyzioterapeut, § 18 Zdravotnický záchranář; </a:t>
            </a:r>
            <a:r>
              <a:rPr lang="cs-CZ" sz="1000" b="1" dirty="0"/>
              <a:t>NLZP laboratorní</a:t>
            </a:r>
            <a:r>
              <a:rPr lang="cs-CZ" sz="1000" dirty="0"/>
              <a:t> - § 8 Radiologický asistent, § 9 Zdravotní laborant, § 26 Odborný pracovník v laboratorních metodách a v přípravě léčivých přípravků, § 30 Laboratorní asistent, § 41 Autoptický laborant; </a:t>
            </a:r>
            <a:r>
              <a:rPr lang="cs-CZ" sz="1000" b="1" dirty="0"/>
              <a:t>Farmaceuti</a:t>
            </a:r>
            <a:r>
              <a:rPr lang="cs-CZ" sz="1000" dirty="0"/>
              <a:t> – farmaceut, § 19 Farmaceutický asistent; </a:t>
            </a:r>
            <a:r>
              <a:rPr lang="cs-CZ" sz="1000" b="1" dirty="0"/>
              <a:t>Ostatní NLZP</a:t>
            </a:r>
            <a:r>
              <a:rPr lang="cs-CZ" sz="1000" dirty="0"/>
              <a:t> – ostatní výše nezařazení NLZP evidovaní v NRZP (§ 5 až § 42 podle zákona č. 96/2004 Sb.); </a:t>
            </a:r>
            <a:r>
              <a:rPr lang="cs-CZ" sz="1000" b="1" dirty="0"/>
              <a:t>Ostatní ZP</a:t>
            </a:r>
            <a:r>
              <a:rPr lang="cs-CZ" sz="1000" dirty="0"/>
              <a:t> – ZP neevidovaní v NRZP (pouze podle uvedené indikace k vakcinaci).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FE0610E1-15B2-489E-B42B-04FF11E00737}"/>
              </a:ext>
            </a:extLst>
          </p:cNvPr>
          <p:cNvSpPr/>
          <p:nvPr/>
        </p:nvSpPr>
        <p:spPr>
          <a:xfrm>
            <a:off x="3541074" y="6617629"/>
            <a:ext cx="64039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8ED530F-FCE9-40D9-992F-9717BEFE4E51}"/>
              </a:ext>
            </a:extLst>
          </p:cNvPr>
          <p:cNvSpPr txBox="1"/>
          <p:nvPr/>
        </p:nvSpPr>
        <p:spPr>
          <a:xfrm>
            <a:off x="6438900" y="142875"/>
            <a:ext cx="1724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>
                <a:solidFill>
                  <a:schemeClr val="bg1"/>
                </a:solidFill>
              </a:rPr>
              <a:t>Stav k 5. 4. 2021</a:t>
            </a:r>
          </a:p>
        </p:txBody>
      </p:sp>
    </p:spTree>
    <p:extLst>
      <p:ext uri="{BB962C8B-B14F-4D97-AF65-F5344CB8AC3E}">
        <p14:creationId xmlns:p14="http://schemas.microsoft.com/office/powerpoint/2010/main" val="3656686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E654223D-AE4A-46B5-9F3F-2F36D6E05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608849"/>
              </p:ext>
            </p:extLst>
          </p:nvPr>
        </p:nvGraphicFramePr>
        <p:xfrm>
          <a:off x="2816224" y="1458118"/>
          <a:ext cx="9222752" cy="4652115"/>
        </p:xfrm>
        <a:graphic>
          <a:graphicData uri="http://schemas.openxmlformats.org/drawingml/2006/table">
            <a:tbl>
              <a:tblPr/>
              <a:tblGrid>
                <a:gridCol w="1152844">
                  <a:extLst>
                    <a:ext uri="{9D8B030D-6E8A-4147-A177-3AD203B41FA5}">
                      <a16:colId xmlns:a16="http://schemas.microsoft.com/office/drawing/2014/main" val="3724623032"/>
                    </a:ext>
                  </a:extLst>
                </a:gridCol>
                <a:gridCol w="1152844">
                  <a:extLst>
                    <a:ext uri="{9D8B030D-6E8A-4147-A177-3AD203B41FA5}">
                      <a16:colId xmlns:a16="http://schemas.microsoft.com/office/drawing/2014/main" val="1348136876"/>
                    </a:ext>
                  </a:extLst>
                </a:gridCol>
                <a:gridCol w="1152844">
                  <a:extLst>
                    <a:ext uri="{9D8B030D-6E8A-4147-A177-3AD203B41FA5}">
                      <a16:colId xmlns:a16="http://schemas.microsoft.com/office/drawing/2014/main" val="3432935557"/>
                    </a:ext>
                  </a:extLst>
                </a:gridCol>
                <a:gridCol w="1152844">
                  <a:extLst>
                    <a:ext uri="{9D8B030D-6E8A-4147-A177-3AD203B41FA5}">
                      <a16:colId xmlns:a16="http://schemas.microsoft.com/office/drawing/2014/main" val="1789503480"/>
                    </a:ext>
                  </a:extLst>
                </a:gridCol>
                <a:gridCol w="1152844">
                  <a:extLst>
                    <a:ext uri="{9D8B030D-6E8A-4147-A177-3AD203B41FA5}">
                      <a16:colId xmlns:a16="http://schemas.microsoft.com/office/drawing/2014/main" val="1685147994"/>
                    </a:ext>
                  </a:extLst>
                </a:gridCol>
                <a:gridCol w="1152844">
                  <a:extLst>
                    <a:ext uri="{9D8B030D-6E8A-4147-A177-3AD203B41FA5}">
                      <a16:colId xmlns:a16="http://schemas.microsoft.com/office/drawing/2014/main" val="2855317948"/>
                    </a:ext>
                  </a:extLst>
                </a:gridCol>
                <a:gridCol w="1152844">
                  <a:extLst>
                    <a:ext uri="{9D8B030D-6E8A-4147-A177-3AD203B41FA5}">
                      <a16:colId xmlns:a16="http://schemas.microsoft.com/office/drawing/2014/main" val="1859577871"/>
                    </a:ext>
                  </a:extLst>
                </a:gridCol>
                <a:gridCol w="1152844">
                  <a:extLst>
                    <a:ext uri="{9D8B030D-6E8A-4147-A177-3AD203B41FA5}">
                      <a16:colId xmlns:a16="http://schemas.microsoft.com/office/drawing/2014/main" val="3489332734"/>
                    </a:ext>
                  </a:extLst>
                </a:gridCol>
              </a:tblGrid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16497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08062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961654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507929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858092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998493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316136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188509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237074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05452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302654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457313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14967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376271"/>
                  </a:ext>
                </a:extLst>
              </a:tr>
              <a:tr h="31014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16927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E73E59C8-E5B3-411D-A355-AA798D1B9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243225"/>
              </p:ext>
            </p:extLst>
          </p:nvPr>
        </p:nvGraphicFramePr>
        <p:xfrm>
          <a:off x="152401" y="686016"/>
          <a:ext cx="11886577" cy="542422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8843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780470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4280265367"/>
                    </a:ext>
                  </a:extLst>
                </a:gridCol>
                <a:gridCol w="1152718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24895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OČKOVANÍ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2. DÁVKOU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200" b="1" u="sng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</a:t>
                      </a:r>
                      <a:r>
                        <a:rPr lang="cs-CZ" sz="12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Povolání očkovaných zdravotnických pracovníků</a:t>
                      </a:r>
                      <a:endParaRPr lang="cs-CZ" sz="14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516790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Zubní lékaři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NLZP ošetřovatelské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NLZP laboratorní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Farmaceuti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NLZP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  <a:endParaRPr lang="cs-CZ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3661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36 808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8 429 (22,9 %)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846 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10 879 (29,6 %)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3 826 (10,4 %)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1 981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1 344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2 083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7 420 (20,2 %)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2 816 (18,6 %)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390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5 860 (38,6 %)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2 061 (13,6 %)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488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545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786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2 232 (14,7 %)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1 855 (23,8 %)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128 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3 115 (40,0 %)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936 (12,0 %)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 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 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370 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843 (10,8 %)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2 056 (17,5 %)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3 281 (27,9 %)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1 255 (10,7 %)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548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234 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493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3 659 (31,1 %)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823 (18,9 %)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1 607 (36,8 %)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599 (13,7 %)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 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343 (7,9 %)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583 (13,4 %)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1 965 (19,1 %)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248 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4 085 (39,7 %)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1 471 (14,3 %)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448 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375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639 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1 063 (10,3 %)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1 160 (20,5 %)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2 069 (36,5 %)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660 (11,7 %)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290 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310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767 (13,5 %)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1 719 (22,8 %)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3 031 (40,2 %)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874 (11,6 %)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352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258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339 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721 (9,6 %)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1 276 (20,0 %)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2 450 (38,3 %)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748 (11,7 %)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 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358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740 (11,6 %)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1 413 (19,2 %)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3 161 (42,9 %)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827 (11,2 %)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257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348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335 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820 (11,1 %)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19 297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4 391 (22,8 %)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602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6 961 (36,1 %)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2 087 (10,8 %)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1 049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958 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1 006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2 243 (11,6 %)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2 115 (25,5 %)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 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3 203 (38,6 %)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960 (11,6 %)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475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438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474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1 658 (21,1 %)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279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3 009 (38,3 %)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800 (10,2 %)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339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400 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423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945 (12,0 %)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3 298 (21,6 %)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377 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5 871 (38,4 %)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2 013 (13,2 %)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806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537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962 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1 428 (9,3 %)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56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163 884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34 974 (21,3 %)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4 319 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58 582 (35,7 %)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19 117 (11,7 %)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7 739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6 331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8 884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23 938 (14,6 %)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42749" y="6123797"/>
            <a:ext cx="121016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Poznámky: </a:t>
            </a:r>
            <a:r>
              <a:rPr lang="cs-CZ" sz="1000" b="1" dirty="0"/>
              <a:t>Sestry</a:t>
            </a:r>
            <a:r>
              <a:rPr lang="cs-CZ" sz="1000" dirty="0"/>
              <a:t> - § 5 Všeobecná sestra, § 5a Dětská sestra, § 6 Porodní asistentka, § 21b Praktická sestra; </a:t>
            </a:r>
            <a:r>
              <a:rPr lang="cs-CZ" sz="1000" b="1" dirty="0"/>
              <a:t>NLZP ošetřovatelské</a:t>
            </a:r>
            <a:r>
              <a:rPr lang="cs-CZ" sz="1000" dirty="0"/>
              <a:t> - § 36 Ošetřovatel, § 42 Sanitář, § 24 Fyzioterapeut, § 18 Zdravotnický záchranář; </a:t>
            </a:r>
            <a:r>
              <a:rPr lang="cs-CZ" sz="1000" b="1" dirty="0"/>
              <a:t>NLZP laboratorní</a:t>
            </a:r>
            <a:r>
              <a:rPr lang="cs-CZ" sz="1000" dirty="0"/>
              <a:t> - § 8 Radiologický asistent, § 9 Zdravotní laborant, § 26 Odborný pracovník v laboratorních metodách a v přípravě léčivých přípravků, § 30 Laboratorní asistent, § 41 Autoptický laborant; </a:t>
            </a:r>
            <a:r>
              <a:rPr lang="cs-CZ" sz="1000" b="1" dirty="0"/>
              <a:t>Farmaceuti</a:t>
            </a:r>
            <a:r>
              <a:rPr lang="cs-CZ" sz="1000" dirty="0"/>
              <a:t> – farmaceut, § 19 Farmaceutický asistent; </a:t>
            </a:r>
            <a:r>
              <a:rPr lang="cs-CZ" sz="1000" b="1" dirty="0"/>
              <a:t>Ostatní NLZP</a:t>
            </a:r>
            <a:r>
              <a:rPr lang="cs-CZ" sz="1000" dirty="0"/>
              <a:t> – ostatní výše nezařazení NLZP evidovaní v NRZP (§ 5 až § 42 podle zákona č. 96/2004 Sb.); </a:t>
            </a:r>
            <a:r>
              <a:rPr lang="cs-CZ" sz="1000" b="1" dirty="0"/>
              <a:t>Ostatní ZP</a:t>
            </a:r>
            <a:r>
              <a:rPr lang="cs-CZ" sz="1000" dirty="0"/>
              <a:t> – ZP neevidovaní v NRZP (pouze podle uvedené indikace k vakcinaci).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FE0610E1-15B2-489E-B42B-04FF11E00737}"/>
              </a:ext>
            </a:extLst>
          </p:cNvPr>
          <p:cNvSpPr/>
          <p:nvPr/>
        </p:nvSpPr>
        <p:spPr>
          <a:xfrm>
            <a:off x="3541074" y="6617629"/>
            <a:ext cx="64039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8ED530F-FCE9-40D9-992F-9717BEFE4E51}"/>
              </a:ext>
            </a:extLst>
          </p:cNvPr>
          <p:cNvSpPr txBox="1"/>
          <p:nvPr/>
        </p:nvSpPr>
        <p:spPr>
          <a:xfrm>
            <a:off x="6438900" y="142875"/>
            <a:ext cx="1724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>
                <a:solidFill>
                  <a:schemeClr val="bg1"/>
                </a:solidFill>
              </a:rPr>
              <a:t>Stav k 5. 4. 2021</a:t>
            </a:r>
          </a:p>
        </p:txBody>
      </p:sp>
    </p:spTree>
    <p:extLst>
      <p:ext uri="{BB962C8B-B14F-4D97-AF65-F5344CB8AC3E}">
        <p14:creationId xmlns:p14="http://schemas.microsoft.com/office/powerpoint/2010/main" val="25194499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F032EA82-9F90-4D7B-AADB-FF9F28F1E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406357"/>
              </p:ext>
            </p:extLst>
          </p:nvPr>
        </p:nvGraphicFramePr>
        <p:xfrm>
          <a:off x="6115049" y="1377156"/>
          <a:ext cx="5686428" cy="4806930"/>
        </p:xfrm>
        <a:graphic>
          <a:graphicData uri="http://schemas.openxmlformats.org/drawingml/2006/table">
            <a:tbl>
              <a:tblPr/>
              <a:tblGrid>
                <a:gridCol w="1421607">
                  <a:extLst>
                    <a:ext uri="{9D8B030D-6E8A-4147-A177-3AD203B41FA5}">
                      <a16:colId xmlns:a16="http://schemas.microsoft.com/office/drawing/2014/main" val="1728551043"/>
                    </a:ext>
                  </a:extLst>
                </a:gridCol>
                <a:gridCol w="1421607">
                  <a:extLst>
                    <a:ext uri="{9D8B030D-6E8A-4147-A177-3AD203B41FA5}">
                      <a16:colId xmlns:a16="http://schemas.microsoft.com/office/drawing/2014/main" val="1491547770"/>
                    </a:ext>
                  </a:extLst>
                </a:gridCol>
                <a:gridCol w="1421607">
                  <a:extLst>
                    <a:ext uri="{9D8B030D-6E8A-4147-A177-3AD203B41FA5}">
                      <a16:colId xmlns:a16="http://schemas.microsoft.com/office/drawing/2014/main" val="2446686721"/>
                    </a:ext>
                  </a:extLst>
                </a:gridCol>
                <a:gridCol w="1421607">
                  <a:extLst>
                    <a:ext uri="{9D8B030D-6E8A-4147-A177-3AD203B41FA5}">
                      <a16:colId xmlns:a16="http://schemas.microsoft.com/office/drawing/2014/main" val="2891064967"/>
                    </a:ext>
                  </a:extLst>
                </a:gridCol>
              </a:tblGrid>
              <a:tr h="32046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770396"/>
                  </a:ext>
                </a:extLst>
              </a:tr>
              <a:tr h="32046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18665"/>
                  </a:ext>
                </a:extLst>
              </a:tr>
              <a:tr h="32046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23711"/>
                  </a:ext>
                </a:extLst>
              </a:tr>
              <a:tr h="32046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852632"/>
                  </a:ext>
                </a:extLst>
              </a:tr>
              <a:tr h="32046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88256"/>
                  </a:ext>
                </a:extLst>
              </a:tr>
              <a:tr h="32046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0428"/>
                  </a:ext>
                </a:extLst>
              </a:tr>
              <a:tr h="32046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795695"/>
                  </a:ext>
                </a:extLst>
              </a:tr>
              <a:tr h="32046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309005"/>
                  </a:ext>
                </a:extLst>
              </a:tr>
              <a:tr h="32046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729495"/>
                  </a:ext>
                </a:extLst>
              </a:tr>
              <a:tr h="32046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160970"/>
                  </a:ext>
                </a:extLst>
              </a:tr>
              <a:tr h="32046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308312"/>
                  </a:ext>
                </a:extLst>
              </a:tr>
              <a:tr h="32046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680810"/>
                  </a:ext>
                </a:extLst>
              </a:tr>
              <a:tr h="32046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270765"/>
                  </a:ext>
                </a:extLst>
              </a:tr>
              <a:tr h="32046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058596"/>
                  </a:ext>
                </a:extLst>
              </a:tr>
              <a:tr h="320462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39585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  <a:br>
              <a:rPr lang="cs-CZ" dirty="0"/>
            </a:br>
            <a:r>
              <a:rPr lang="cs-CZ" u="sng" dirty="0"/>
              <a:t>v nemocnicích akutní lůžkové péče a ZZS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E73E59C8-E5B3-411D-A355-AA798D1B9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383688"/>
              </p:ext>
            </p:extLst>
          </p:nvPr>
        </p:nvGraphicFramePr>
        <p:xfrm>
          <a:off x="152401" y="754384"/>
          <a:ext cx="11649076" cy="542969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7648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998922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998922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998922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998922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4280265367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348025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zdravotnických pracovníků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Z toho počet (podíl) očkovaných ZP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273466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11 846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8 444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26 960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5 377 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8 212 (69,3 %)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5 717 (67,7 %)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19 306 (71,6 %)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5 409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4 583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13 249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2 528 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3 676 (68,0 %)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2 982 (65,1 %)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9 186 (69,3 %)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3 705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2 864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8 586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1 562 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2 367 (63,9 %)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1 800 (62,8 %)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5 729 (66,7 %)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3 512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2 927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8 225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1 482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2 285 (65,1 %)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1 918 (65,5 %)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5 685 (69,1 %)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1 401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3 109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519 (74,4 %)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938 (67,0 %)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596 (59,0 %)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2 053 (66,0 %)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4 402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3 349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9 798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1 583 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3 000 (68,2 %)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2 137 (63,8 %)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6 720 (68,6 %)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6 072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962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1 654 (60,3 %)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1 279 (61,1 %)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3 895 (64,1 %)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3 869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8 463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1 495 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2 433 (62,9 %)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1 574 (59,1 %)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5 502 (65,0 %)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2 774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5 821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1 018 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1 608 (58,0 %)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999 (58,9 %)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3 625 (62,3 %)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2 975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2 008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6 275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1 037 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2 074 (69,7 %)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1 260 (62,7 %)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4 371 (69,7 %)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8 456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5 774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18 508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3 298 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5 407 (63,9 %)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3 666 (63,5 %)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12 371 (66,8 %)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4 320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9 422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1 664 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2 439 (56,5 %)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1 609 (54,6 %)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5 712 (60,6 %)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6 914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1 106 (73,9 %)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1 867 (56,2 %)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1 174 (56,0 %)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4 147 (60,0 %)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8 161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5 789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17 763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2 728 (71,5 %)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4 464 (54,7 %)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3 160 (54,6 %)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10 352 (58,3 %)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 CELKEM*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32 151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66 401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47 651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146 203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24 848 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42 106 (63,4 %)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29 447 (61,8 %)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96 401 (65,9 %)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1463F0E5-C5B0-424D-991E-F0A63FA59BFD}"/>
              </a:ext>
            </a:extLst>
          </p:cNvPr>
          <p:cNvSpPr/>
          <p:nvPr/>
        </p:nvSpPr>
        <p:spPr>
          <a:xfrm>
            <a:off x="152401" y="6193860"/>
            <a:ext cx="11649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* Zdravotničtí pracovníci mohou pracovat ve více krajích, do hodnoty ČR CELKEM jsou započítáni pouze jednou; Do analýzy jsou zahrnuti pouze zdravotničtí pracovníci nahlášení poskytovateli zdravotnických služeb jako aktuálně zaměstnaní.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EC263D5F-432C-4E66-B988-360D407EE0A4}"/>
              </a:ext>
            </a:extLst>
          </p:cNvPr>
          <p:cNvSpPr/>
          <p:nvPr/>
        </p:nvSpPr>
        <p:spPr>
          <a:xfrm>
            <a:off x="2702874" y="6617629"/>
            <a:ext cx="64039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279CCA8-413E-4879-B8B0-4F5FF9EAD34D}"/>
              </a:ext>
            </a:extLst>
          </p:cNvPr>
          <p:cNvSpPr txBox="1"/>
          <p:nvPr/>
        </p:nvSpPr>
        <p:spPr>
          <a:xfrm>
            <a:off x="6438900" y="142875"/>
            <a:ext cx="1724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>
                <a:solidFill>
                  <a:schemeClr val="bg1"/>
                </a:solidFill>
              </a:rPr>
              <a:t>Stav k 5. 4. 2021</a:t>
            </a:r>
          </a:p>
        </p:txBody>
      </p:sp>
    </p:spTree>
    <p:extLst>
      <p:ext uri="{BB962C8B-B14F-4D97-AF65-F5344CB8AC3E}">
        <p14:creationId xmlns:p14="http://schemas.microsoft.com/office/powerpoint/2010/main" val="24709780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celkem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5374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797373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72 116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45 508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143 551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74 220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130 324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56 954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345 991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176 682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51,1 %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5. 4.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30707" y="568617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</a:t>
            </a:r>
            <a:r>
              <a:rPr lang="cs-CZ" sz="1100" dirty="0">
                <a:solidFill>
                  <a:srgbClr val="000000"/>
                </a:solidFill>
              </a:rPr>
              <a:t>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255987" y="618549"/>
            <a:ext cx="11697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Tabulka tedy nereflektuje, zda daný ZP skutečně vykonává zdravotnické povolání v ČR. Zahrnuti jsou i ZP v seniorním, důchodovém, věku. </a:t>
            </a:r>
          </a:p>
        </p:txBody>
      </p:sp>
    </p:spTree>
    <p:extLst>
      <p:ext uri="{BB962C8B-B14F-4D97-AF65-F5344CB8AC3E}">
        <p14:creationId xmlns:p14="http://schemas.microsoft.com/office/powerpoint/2010/main" val="3699004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55652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1.12.2020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61916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5. 4. 2021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962728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37 991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101 840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87 907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49 369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240 032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149 906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62,5 %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4009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5627326"/>
              </p:ext>
            </p:extLst>
          </p:nvPr>
        </p:nvGraphicFramePr>
        <p:xfrm>
          <a:off x="38711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81579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391180"/>
              </p:ext>
            </p:extLst>
          </p:nvPr>
        </p:nvGraphicFramePr>
        <p:xfrm>
          <a:off x="5098826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95885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8872214"/>
              </p:ext>
            </p:extLst>
          </p:nvPr>
        </p:nvGraphicFramePr>
        <p:xfrm>
          <a:off x="6213649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56517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366438"/>
              </p:ext>
            </p:extLst>
          </p:nvPr>
        </p:nvGraphicFramePr>
        <p:xfrm>
          <a:off x="11210544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42 106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70823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5. 4. 2021</a:t>
            </a:r>
          </a:p>
        </p:txBody>
      </p:sp>
    </p:spTree>
    <p:extLst>
      <p:ext uri="{BB962C8B-B14F-4D97-AF65-F5344CB8AC3E}">
        <p14:creationId xmlns:p14="http://schemas.microsoft.com/office/powerpoint/2010/main" val="583092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D9FED1EE-24CB-4613-A644-0FE5A15A3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25" y="628972"/>
            <a:ext cx="10854604" cy="618140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5. 4. 2021</a:t>
            </a:r>
          </a:p>
        </p:txBody>
      </p:sp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B565384A-9664-468A-8AC3-5896AEFFEEDE}"/>
              </a:ext>
            </a:extLst>
          </p:cNvPr>
          <p:cNvSpPr/>
          <p:nvPr/>
        </p:nvSpPr>
        <p:spPr>
          <a:xfrm>
            <a:off x="8465608" y="6321425"/>
            <a:ext cx="554567" cy="199618"/>
          </a:xfrm>
          <a:prstGeom prst="roundRect">
            <a:avLst>
              <a:gd name="adj" fmla="val 48668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7954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lékařů* podle věku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582159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5. 4.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299748" y="6150605"/>
            <a:ext cx="114541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</a:t>
            </a:r>
            <a:r>
              <a:rPr lang="cs-CZ" sz="1100" dirty="0">
                <a:solidFill>
                  <a:srgbClr val="000000"/>
                </a:solidFill>
              </a:rPr>
              <a:t>Lékaři včetně zubních lékařů podle 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zákona č. 95/2004 Sb. o podmínkách získávání a uznávání odborné způsobilosti a specializované způsobilosti k výkonu zdravotnického povolání lékaře, zubního lékaře a farmaceuta; osoby </a:t>
            </a:r>
            <a:r>
              <a:rPr lang="cs-CZ" sz="1100" dirty="0">
                <a:solidFill>
                  <a:srgbClr val="000000"/>
                </a:solidFill>
              </a:rPr>
              <a:t>evidované v Národním registru zdravotnických pracovníků (NRZP)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F45FFA76-04E7-4CC2-8C06-5B7477EBE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0212018"/>
              </p:ext>
            </p:extLst>
          </p:nvPr>
        </p:nvGraphicFramePr>
        <p:xfrm>
          <a:off x="394998" y="684581"/>
          <a:ext cx="6619914" cy="3994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Obdélník 3">
            <a:extLst>
              <a:ext uri="{FF2B5EF4-FFF2-40B4-BE49-F238E27FC236}">
                <a16:creationId xmlns:a16="http://schemas.microsoft.com/office/drawing/2014/main" id="{96D47D58-CF70-406B-A19C-B0330F89096D}"/>
              </a:ext>
            </a:extLst>
          </p:cNvPr>
          <p:cNvSpPr/>
          <p:nvPr/>
        </p:nvSpPr>
        <p:spPr>
          <a:xfrm rot="16200000">
            <a:off x="-1100116" y="2568060"/>
            <a:ext cx="27158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Počet osob dle Národního registru ZP</a:t>
            </a:r>
            <a:endParaRPr lang="cs-CZ" sz="1100" b="1" dirty="0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0D8E5D94-741D-4CCD-AF9B-F45856DE58F1}"/>
              </a:ext>
            </a:extLst>
          </p:cNvPr>
          <p:cNvSpPr/>
          <p:nvPr/>
        </p:nvSpPr>
        <p:spPr>
          <a:xfrm>
            <a:off x="5509265" y="4157482"/>
            <a:ext cx="4363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Věk</a:t>
            </a:r>
            <a:endParaRPr lang="cs-CZ" sz="1100" b="1" dirty="0"/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C15840A9-F155-4505-BB83-9B00AE2A3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515259"/>
              </p:ext>
            </p:extLst>
          </p:nvPr>
        </p:nvGraphicFramePr>
        <p:xfrm>
          <a:off x="390483" y="4679949"/>
          <a:ext cx="6619915" cy="1333500"/>
        </p:xfrm>
        <a:graphic>
          <a:graphicData uri="http://schemas.openxmlformats.org/drawingml/2006/table">
            <a:tbl>
              <a:tblPr/>
              <a:tblGrid>
                <a:gridCol w="981339">
                  <a:extLst>
                    <a:ext uri="{9D8B030D-6E8A-4147-A177-3AD203B41FA5}">
                      <a16:colId xmlns:a16="http://schemas.microsoft.com/office/drawing/2014/main" val="975418557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77888022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26969154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4932992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35117088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není vakcinován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263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39 385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6 123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26 608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72 116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211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Průměr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766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989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9 845 (25,0 %)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2 114 (34,5 %)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4 665 (17,5 %)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16 624 (23,1 %)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7316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4 976 (12,6 %)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1 444 (23,6 %)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2 358 (8,9 %)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8 778 (12,2 %)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228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930 (2,4 %)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 (2,7 %)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396 (1,5 %)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1 494 (2,1 %)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706860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A7196FDF-32D6-4520-B197-A16A6DC76B05}"/>
              </a:ext>
            </a:extLst>
          </p:cNvPr>
          <p:cNvSpPr/>
          <p:nvPr/>
        </p:nvSpPr>
        <p:spPr>
          <a:xfrm>
            <a:off x="1495425" y="4779005"/>
            <a:ext cx="144000" cy="14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4AF34D1-3408-4188-9989-72EAFCC598A0}"/>
              </a:ext>
            </a:extLst>
          </p:cNvPr>
          <p:cNvSpPr/>
          <p:nvPr/>
        </p:nvSpPr>
        <p:spPr>
          <a:xfrm>
            <a:off x="2952750" y="4779005"/>
            <a:ext cx="144000" cy="144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5793368E-0719-49D7-AD53-BA825B5DB9B2}"/>
              </a:ext>
            </a:extLst>
          </p:cNvPr>
          <p:cNvSpPr/>
          <p:nvPr/>
        </p:nvSpPr>
        <p:spPr>
          <a:xfrm>
            <a:off x="4143375" y="4779005"/>
            <a:ext cx="144000" cy="14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16" name="Tabulka 15">
            <a:extLst>
              <a:ext uri="{FF2B5EF4-FFF2-40B4-BE49-F238E27FC236}">
                <a16:creationId xmlns:a16="http://schemas.microsoft.com/office/drawing/2014/main" id="{DB2507EE-AD48-4720-BA16-5B05C2870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287846"/>
              </p:ext>
            </p:extLst>
          </p:nvPr>
        </p:nvGraphicFramePr>
        <p:xfrm>
          <a:off x="7454289" y="866775"/>
          <a:ext cx="4486906" cy="5140652"/>
        </p:xfrm>
        <a:graphic>
          <a:graphicData uri="http://schemas.openxmlformats.org/drawingml/2006/table">
            <a:tbl>
              <a:tblPr/>
              <a:tblGrid>
                <a:gridCol w="649288">
                  <a:extLst>
                    <a:ext uri="{9D8B030D-6E8A-4147-A177-3AD203B41FA5}">
                      <a16:colId xmlns:a16="http://schemas.microsoft.com/office/drawing/2014/main" val="3050233360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1982483568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2366683680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3242695745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563332763"/>
                    </a:ext>
                  </a:extLst>
                </a:gridCol>
              </a:tblGrid>
              <a:tr h="404193">
                <a:tc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očkovaní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943387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 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2 758 (46,3 %)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371 (6,2 %)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3 129 (52,5 %)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094240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3 765 (40,7 %)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626 (6,8 %)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4 391 (47,4 %)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630766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3 941 (44,5 %)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615 (7,0 %)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4 556 (51,5 %)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201554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3 792 (55,7 %)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476 (7,0 %)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4 268 (62,6 %)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858839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3 694 (58,8 %)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480 (7,6 %)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4 174 (66,4 %)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251625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4 277 (59,7 %)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533 (7,4 %)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4 810 (67,1 %)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806954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3 313 (63,4 %)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426 (8,2 %)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3 739 (71,6 %)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618790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4 000 (67,4 %)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482 (8,1 %)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4 482 (75,5 %)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577776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4 869 (62,1 %)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670 (8,5 %)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5 539 (70,6 %)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44046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2 672 (57,8 %)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692 (15,0 %)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3 364 (72,8 %)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1488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75–79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1 374 (51,6 %)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584 (21,9 %)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1 958 (73,5 %)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666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930 (62,2 %)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 (11,2 %)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1 098 (73,5 %)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259159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72 116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39 385 (54,6 %)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6 123 (8,5 %)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45 508 (63,1 %)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20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421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sester* podle věku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582159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5. 4.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295885" y="6064880"/>
            <a:ext cx="1143891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* </a:t>
            </a:r>
            <a:r>
              <a:rPr lang="cs-CZ" sz="1000" dirty="0">
                <a:solidFill>
                  <a:srgbClr val="000000"/>
                </a:solidFill>
              </a:rPr>
              <a:t>Sestry: § 5 Všeobecná sestra, § 5a Dětská sestra, § 6 Porodní asistentka, § 21b Praktická sestra podle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; osoby </a:t>
            </a:r>
            <a:r>
              <a:rPr lang="cs-CZ" sz="1000" dirty="0">
                <a:solidFill>
                  <a:srgbClr val="000000"/>
                </a:solidFill>
              </a:rPr>
              <a:t>evidované v Národním registru zdravotnických pracovníků (NRZP)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F45FFA76-04E7-4CC2-8C06-5B7477EBE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8621891"/>
              </p:ext>
            </p:extLst>
          </p:nvPr>
        </p:nvGraphicFramePr>
        <p:xfrm>
          <a:off x="394998" y="684581"/>
          <a:ext cx="6619914" cy="3994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Obdélník 3">
            <a:extLst>
              <a:ext uri="{FF2B5EF4-FFF2-40B4-BE49-F238E27FC236}">
                <a16:creationId xmlns:a16="http://schemas.microsoft.com/office/drawing/2014/main" id="{96D47D58-CF70-406B-A19C-B0330F89096D}"/>
              </a:ext>
            </a:extLst>
          </p:cNvPr>
          <p:cNvSpPr/>
          <p:nvPr/>
        </p:nvSpPr>
        <p:spPr>
          <a:xfrm rot="16200000">
            <a:off x="-1100117" y="2568061"/>
            <a:ext cx="27158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Počet osob dle Národního registru ZP</a:t>
            </a:r>
            <a:endParaRPr lang="cs-CZ" sz="1100" b="1" dirty="0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0D8E5D94-741D-4CCD-AF9B-F45856DE58F1}"/>
              </a:ext>
            </a:extLst>
          </p:cNvPr>
          <p:cNvSpPr/>
          <p:nvPr/>
        </p:nvSpPr>
        <p:spPr>
          <a:xfrm>
            <a:off x="5509265" y="4157482"/>
            <a:ext cx="4363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Věk</a:t>
            </a:r>
            <a:endParaRPr lang="cs-CZ" sz="1100" b="1" dirty="0"/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C15840A9-F155-4505-BB83-9B00AE2A3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488844"/>
              </p:ext>
            </p:extLst>
          </p:nvPr>
        </p:nvGraphicFramePr>
        <p:xfrm>
          <a:off x="390483" y="4679949"/>
          <a:ext cx="6619915" cy="1333500"/>
        </p:xfrm>
        <a:graphic>
          <a:graphicData uri="http://schemas.openxmlformats.org/drawingml/2006/table">
            <a:tbl>
              <a:tblPr/>
              <a:tblGrid>
                <a:gridCol w="981339">
                  <a:extLst>
                    <a:ext uri="{9D8B030D-6E8A-4147-A177-3AD203B41FA5}">
                      <a16:colId xmlns:a16="http://schemas.microsoft.com/office/drawing/2014/main" val="975418557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77888022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26969154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4932992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35117088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není vakcinován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263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59 016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15 204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69 331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143 551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211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Průměr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766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989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4 389 (7,4 %)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2 359 (15,5 %)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10 156 (14,6 %)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16 904 (11,8 %)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7316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1 547 (2,6 %)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1 476 (9,7 %)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3 060 (4,4 %)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6 083 (4,2 %)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228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(0,2 %)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(0,3 %)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(0,1 %)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 (0,1 %)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706860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A7196FDF-32D6-4520-B197-A16A6DC76B05}"/>
              </a:ext>
            </a:extLst>
          </p:cNvPr>
          <p:cNvSpPr/>
          <p:nvPr/>
        </p:nvSpPr>
        <p:spPr>
          <a:xfrm>
            <a:off x="1495425" y="4779005"/>
            <a:ext cx="144000" cy="14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4AF34D1-3408-4188-9989-72EAFCC598A0}"/>
              </a:ext>
            </a:extLst>
          </p:cNvPr>
          <p:cNvSpPr/>
          <p:nvPr/>
        </p:nvSpPr>
        <p:spPr>
          <a:xfrm>
            <a:off x="2952750" y="4779005"/>
            <a:ext cx="144000" cy="144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5793368E-0719-49D7-AD53-BA825B5DB9B2}"/>
              </a:ext>
            </a:extLst>
          </p:cNvPr>
          <p:cNvSpPr/>
          <p:nvPr/>
        </p:nvSpPr>
        <p:spPr>
          <a:xfrm>
            <a:off x="4143375" y="4779005"/>
            <a:ext cx="144000" cy="14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16" name="Tabulka 15">
            <a:extLst>
              <a:ext uri="{FF2B5EF4-FFF2-40B4-BE49-F238E27FC236}">
                <a16:creationId xmlns:a16="http://schemas.microsoft.com/office/drawing/2014/main" id="{DB2507EE-AD48-4720-BA16-5B05C2870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123514"/>
              </p:ext>
            </p:extLst>
          </p:nvPr>
        </p:nvGraphicFramePr>
        <p:xfrm>
          <a:off x="7454289" y="800100"/>
          <a:ext cx="4486906" cy="5213354"/>
        </p:xfrm>
        <a:graphic>
          <a:graphicData uri="http://schemas.openxmlformats.org/drawingml/2006/table">
            <a:tbl>
              <a:tblPr/>
              <a:tblGrid>
                <a:gridCol w="649288">
                  <a:extLst>
                    <a:ext uri="{9D8B030D-6E8A-4147-A177-3AD203B41FA5}">
                      <a16:colId xmlns:a16="http://schemas.microsoft.com/office/drawing/2014/main" val="3050233360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1982483568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2366683680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3242695745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563332763"/>
                    </a:ext>
                  </a:extLst>
                </a:gridCol>
              </a:tblGrid>
              <a:tr h="382780">
                <a:tc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očkovaní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943387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 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1 773 (24,8 %)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826 (11,6 %)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2 599 (36,4 %)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094240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25–29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2 605 (26,0 %)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807 (8,1 %)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3 412 (34,0 %)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63076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3 264 (25,8 %)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1 034 (8,2 %)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4 298 (34,0 %)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366187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5 595 (36,8 %)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1 440 (9,5 %)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7 035 (46,2 %)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201554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8 158 (48,4 %)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1 762 (10,4 %)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9 920 (58,8 %)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858839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22 728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11 852 (52,1 %)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2 586 (11,4 %)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14 438 (63,5 %)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251625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8 111 (53,0 %)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1 651 (10,8 %)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9 762 (63,8 %)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806954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7 591 (54,0 %)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1 573 (11,2 %)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9 164 (65,1 %)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618790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5 678 (44,9 %)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1 166 (9,2 %)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6 844 (54,1 %)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57777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2 842 (26,3 %)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883 (8,2 %)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3 725 (34,4 %)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4404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1 072 (22,8 %)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1 067 (22,7 %)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2 139 (45,5 %)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1488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75–79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383 (32,4 %)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362 (30,6 %)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745 (63,0 %)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66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(45,3 %)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(23,2 %)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(68,5 %)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259159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143 551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59 016 (41,1 %)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15 204 (10,6 %)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74 220 (51,7 %)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20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4272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5" y="0"/>
            <a:ext cx="7434501" cy="576000"/>
          </a:xfrm>
        </p:spPr>
        <p:txBody>
          <a:bodyPr/>
          <a:lstStyle/>
          <a:p>
            <a:r>
              <a:rPr lang="cs-CZ" dirty="0"/>
              <a:t>Očkování ostatních zdravotnických pracovníků* </a:t>
            </a:r>
            <a:br>
              <a:rPr lang="cs-CZ" dirty="0"/>
            </a:br>
            <a:r>
              <a:rPr lang="cs-CZ" dirty="0"/>
              <a:t>podle věku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69830" y="6074405"/>
            <a:ext cx="120650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* </a:t>
            </a:r>
            <a:r>
              <a:rPr lang="cs-CZ" sz="1000" dirty="0">
                <a:solidFill>
                  <a:srgbClr val="000000"/>
                </a:solidFill>
              </a:rPr>
              <a:t>Ostatní zdravotničtí pracovníci: NLZP § 7 až § 42 kromě § 21b a farmaceuti podle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a podle </a:t>
            </a:r>
            <a:r>
              <a:rPr lang="cs-CZ" sz="1000" dirty="0">
                <a:solidFill>
                  <a:srgbClr val="000000"/>
                </a:solidFill>
              </a:rPr>
              <a:t>zákona č. 95/2004 Sb. o podmínkách získávání a uznávání odborné způsobilosti a specializované způsobilosti k výkonu zdravotnického povolání lékaře, zubního lékaře a farmaceuta; 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osoby </a:t>
            </a:r>
            <a:r>
              <a:rPr lang="cs-CZ" sz="1000" dirty="0">
                <a:solidFill>
                  <a:srgbClr val="000000"/>
                </a:solidFill>
              </a:rPr>
              <a:t>evidované v Národním registru zdravotnických pracovníků (NRZP)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F45FFA76-04E7-4CC2-8C06-5B7477EBE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4883009"/>
              </p:ext>
            </p:extLst>
          </p:nvPr>
        </p:nvGraphicFramePr>
        <p:xfrm>
          <a:off x="394998" y="684581"/>
          <a:ext cx="6619914" cy="3994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Obdélník 3">
            <a:extLst>
              <a:ext uri="{FF2B5EF4-FFF2-40B4-BE49-F238E27FC236}">
                <a16:creationId xmlns:a16="http://schemas.microsoft.com/office/drawing/2014/main" id="{96D47D58-CF70-406B-A19C-B0330F89096D}"/>
              </a:ext>
            </a:extLst>
          </p:cNvPr>
          <p:cNvSpPr/>
          <p:nvPr/>
        </p:nvSpPr>
        <p:spPr>
          <a:xfrm rot="16200000">
            <a:off x="-1157269" y="2376036"/>
            <a:ext cx="27158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Počet osob dle Národního registru ZP</a:t>
            </a:r>
            <a:endParaRPr lang="cs-CZ" sz="1100" b="1" dirty="0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0D8E5D94-741D-4CCD-AF9B-F45856DE58F1}"/>
              </a:ext>
            </a:extLst>
          </p:cNvPr>
          <p:cNvSpPr/>
          <p:nvPr/>
        </p:nvSpPr>
        <p:spPr>
          <a:xfrm>
            <a:off x="5509265" y="4157482"/>
            <a:ext cx="4363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Věk</a:t>
            </a:r>
            <a:endParaRPr lang="cs-CZ" sz="1100" b="1" dirty="0"/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C15840A9-F155-4505-BB83-9B00AE2A3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53686"/>
              </p:ext>
            </p:extLst>
          </p:nvPr>
        </p:nvGraphicFramePr>
        <p:xfrm>
          <a:off x="390483" y="4679949"/>
          <a:ext cx="6619915" cy="1333500"/>
        </p:xfrm>
        <a:graphic>
          <a:graphicData uri="http://schemas.openxmlformats.org/drawingml/2006/table">
            <a:tbl>
              <a:tblPr/>
              <a:tblGrid>
                <a:gridCol w="981339">
                  <a:extLst>
                    <a:ext uri="{9D8B030D-6E8A-4147-A177-3AD203B41FA5}">
                      <a16:colId xmlns:a16="http://schemas.microsoft.com/office/drawing/2014/main" val="975418557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77888022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26969154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4932992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35117088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není vakcinován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263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42 965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13 989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73 370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130 324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211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Průměr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766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989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2 857 (6,6 %)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1 669 (11,9 %)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6 202 (8,5 %)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10 728 (8,2 %)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7316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1 185 (2,8 %)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1 102 (7,9 %)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2 016 (2,7 %)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4 303 (3,3 %)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228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(0,3 %)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(0,2 %)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(0,1 %)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 (0,2 %)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706860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A7196FDF-32D6-4520-B197-A16A6DC76B05}"/>
              </a:ext>
            </a:extLst>
          </p:cNvPr>
          <p:cNvSpPr/>
          <p:nvPr/>
        </p:nvSpPr>
        <p:spPr>
          <a:xfrm>
            <a:off x="1495425" y="4779005"/>
            <a:ext cx="144000" cy="14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4AF34D1-3408-4188-9989-72EAFCC598A0}"/>
              </a:ext>
            </a:extLst>
          </p:cNvPr>
          <p:cNvSpPr/>
          <p:nvPr/>
        </p:nvSpPr>
        <p:spPr>
          <a:xfrm>
            <a:off x="2952750" y="4779005"/>
            <a:ext cx="144000" cy="144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5793368E-0719-49D7-AD53-BA825B5DB9B2}"/>
              </a:ext>
            </a:extLst>
          </p:cNvPr>
          <p:cNvSpPr/>
          <p:nvPr/>
        </p:nvSpPr>
        <p:spPr>
          <a:xfrm>
            <a:off x="4143375" y="4779005"/>
            <a:ext cx="144000" cy="14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16" name="Tabulka 15">
            <a:extLst>
              <a:ext uri="{FF2B5EF4-FFF2-40B4-BE49-F238E27FC236}">
                <a16:creationId xmlns:a16="http://schemas.microsoft.com/office/drawing/2014/main" id="{DB2507EE-AD48-4720-BA16-5B05C2870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615065"/>
              </p:ext>
            </p:extLst>
          </p:nvPr>
        </p:nvGraphicFramePr>
        <p:xfrm>
          <a:off x="7454289" y="800100"/>
          <a:ext cx="4486906" cy="5213354"/>
        </p:xfrm>
        <a:graphic>
          <a:graphicData uri="http://schemas.openxmlformats.org/drawingml/2006/table">
            <a:tbl>
              <a:tblPr/>
              <a:tblGrid>
                <a:gridCol w="649288">
                  <a:extLst>
                    <a:ext uri="{9D8B030D-6E8A-4147-A177-3AD203B41FA5}">
                      <a16:colId xmlns:a16="http://schemas.microsoft.com/office/drawing/2014/main" val="3050233360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1982483568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2366683680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3242695745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563332763"/>
                    </a:ext>
                  </a:extLst>
                </a:gridCol>
              </a:tblGrid>
              <a:tr h="382780">
                <a:tc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očkovaní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943387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 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1 899 (19,7 %)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948 (9,8 %)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2 847 (29,5 %)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094240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25–29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3 819 (24,4 %)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1 425 (9,1 %)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5 244 (33,5 %)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63076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15 791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3 340 (21,2 %)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1 200 (7,6 %)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4 540 (28,8 %)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366187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4 317 (29,4 %)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1 406 (9,6 %)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5 723 (39,0 %)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201554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6 068 (38,8 %)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1 794 (11,5 %)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7 862 (50,3 %)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858839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7 010 (42,0 %)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2 040 (12,2 %)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9 050 (54,2 %)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251625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5 546 (43,9 %)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1 505 (11,9 %)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7 051 (55,8 %)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806954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4 853 (45,6 %)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1 181 (11,1 %)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6 034 (56,7 %)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618790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3 256 (39,4 %)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821 (9,9 %)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4 077 (49,3 %)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57777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1 672 (26,0 %)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567 (8,8 %)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2 239 (34,8 %)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4404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803 (24,8 %)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782 (24,1 %)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1 585 (48,9 %)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1488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75–79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 (31,1 %)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290 (33,7 %)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558 (64,8 %)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66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(56,2 %)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(14,8 %)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 (70,9 %)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259159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130 324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42 965 (33,0 %)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13 989 (10,7 %)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56 954 (43,7 %)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20451"/>
                  </a:ext>
                </a:extLst>
              </a:tr>
            </a:tbl>
          </a:graphicData>
        </a:graphic>
      </p:graphicFrame>
      <p:sp>
        <p:nvSpPr>
          <p:cNvPr id="17" name="Obdélník 16">
            <a:extLst>
              <a:ext uri="{FF2B5EF4-FFF2-40B4-BE49-F238E27FC236}">
                <a16:creationId xmlns:a16="http://schemas.microsoft.com/office/drawing/2014/main" id="{BB680437-44EC-4AC1-A2A5-D23F53FBEC7E}"/>
              </a:ext>
            </a:extLst>
          </p:cNvPr>
          <p:cNvSpPr/>
          <p:nvPr/>
        </p:nvSpPr>
        <p:spPr>
          <a:xfrm>
            <a:off x="1733551" y="6582159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09132F72-3C8E-43FC-8E38-22E44F86BA1E}"/>
              </a:ext>
            </a:extLst>
          </p:cNvPr>
          <p:cNvSpPr txBox="1"/>
          <p:nvPr/>
        </p:nvSpPr>
        <p:spPr>
          <a:xfrm>
            <a:off x="6800850" y="-17092"/>
            <a:ext cx="1247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5. 4. 2021</a:t>
            </a:r>
          </a:p>
        </p:txBody>
      </p:sp>
    </p:spTree>
    <p:extLst>
      <p:ext uri="{BB962C8B-B14F-4D97-AF65-F5344CB8AC3E}">
        <p14:creationId xmlns:p14="http://schemas.microsoft.com/office/powerpoint/2010/main" val="409634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1075A25C-001E-434E-80E6-94D5430B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50" y="630647"/>
            <a:ext cx="10873403" cy="6186847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5. 4. 2021</a:t>
            </a:r>
          </a:p>
        </p:txBody>
      </p:sp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5E2E50BB-1DEF-4E3B-B9FE-3C3B254C632C}"/>
              </a:ext>
            </a:extLst>
          </p:cNvPr>
          <p:cNvSpPr/>
          <p:nvPr/>
        </p:nvSpPr>
        <p:spPr>
          <a:xfrm>
            <a:off x="8465608" y="6330950"/>
            <a:ext cx="554567" cy="199618"/>
          </a:xfrm>
          <a:prstGeom prst="roundRect">
            <a:avLst>
              <a:gd name="adj" fmla="val 48668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400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0C2D0F98-F8A9-4FC0-86DD-DADA30B60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43" y="576003"/>
            <a:ext cx="9580256" cy="628199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933460" cy="576000"/>
          </a:xfrm>
        </p:spPr>
        <p:txBody>
          <a:bodyPr/>
          <a:lstStyle/>
          <a:p>
            <a:r>
              <a:rPr lang="cs-CZ" dirty="0"/>
              <a:t>Výkonost očkování v ČR</a:t>
            </a:r>
          </a:p>
        </p:txBody>
      </p:sp>
    </p:spTree>
    <p:extLst>
      <p:ext uri="{BB962C8B-B14F-4D97-AF65-F5344CB8AC3E}">
        <p14:creationId xmlns:p14="http://schemas.microsoft.com/office/powerpoint/2010/main" val="1932992921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7987</TotalTime>
  <Words>24861</Words>
  <Application>Microsoft Office PowerPoint</Application>
  <PresentationFormat>Širokoúhlá obrazovka</PresentationFormat>
  <Paragraphs>6119</Paragraphs>
  <Slides>72</Slides>
  <Notes>64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72</vt:i4>
      </vt:variant>
    </vt:vector>
  </HeadingPairs>
  <TitlesOfParts>
    <vt:vector size="75" baseType="lpstr">
      <vt:lpstr>Arial</vt:lpstr>
      <vt:lpstr>Calibri</vt:lpstr>
      <vt:lpstr>Motiv Office</vt:lpstr>
      <vt:lpstr>Prezentace aplikace PowerPoint</vt:lpstr>
      <vt:lpstr>Zadávání dat o očkování</vt:lpstr>
      <vt:lpstr>Distribuce dávek vakcín</vt:lpstr>
      <vt:lpstr>Vakcinovaní po regionech</vt:lpstr>
      <vt:lpstr>Vakcinovaní po regionech</vt:lpstr>
      <vt:lpstr>Vakcinovaní po regionech</vt:lpstr>
      <vt:lpstr>Vakcinovaní po regionech</vt:lpstr>
      <vt:lpstr>Vakcinovaní po regionech</vt:lpstr>
      <vt:lpstr>Výkonost očkování v ČR</vt:lpstr>
      <vt:lpstr>Stav očkování v ČR – dispečink 5. 4. 2021 20:00</vt:lpstr>
      <vt:lpstr>Vývoj počtu vakcinací (dávek) v čase </vt:lpstr>
      <vt:lpstr>Vývoj počtu dokončených vakcinací v čase (obě dávky)</vt:lpstr>
      <vt:lpstr>Vývoj celkového počtu aplikovaných dávek vakcín v čase </vt:lpstr>
      <vt:lpstr>Očkování, objednávky a dodávky vakcín</vt:lpstr>
      <vt:lpstr>Vývoj počtu vakcinací v čase po krajích (dle místa podání)</vt:lpstr>
      <vt:lpstr>Vývoj počtu vakcinací v čase po krajích (dle místa podání)</vt:lpstr>
      <vt:lpstr>Očkování praktických lékařů </vt:lpstr>
      <vt:lpstr>Vakcinace u praktických lékařů</vt:lpstr>
      <vt:lpstr>Vakcinace u praktických lékařů</vt:lpstr>
      <vt:lpstr>Vakcinace u praktických lékařů</vt:lpstr>
      <vt:lpstr>Vakcinace u praktických lékařů</vt:lpstr>
      <vt:lpstr>Vakcinace u praktických lékařů</vt:lpstr>
      <vt:lpstr>Přehled dle místa bydliště</vt:lpstr>
      <vt:lpstr>Očkovaní v krajích (podle místa podání)</vt:lpstr>
      <vt:lpstr>Očkovaní v krajích (podle místa bydliště)</vt:lpstr>
      <vt:lpstr>Vakcinace po regionech</vt:lpstr>
      <vt:lpstr>Vakcinace po regionech</vt:lpstr>
      <vt:lpstr>Očkovaní dle vybraných skupin </vt:lpstr>
      <vt:lpstr>Vakcinace dle cílových skupin </vt:lpstr>
      <vt:lpstr>Vakcinace dle kategorií: dávky </vt:lpstr>
      <vt:lpstr>Vakcinace dle kategorií: osoby </vt:lpstr>
      <vt:lpstr>Osoby se dvěma dávkami dle kategorií  </vt:lpstr>
      <vt:lpstr>Očkování podle indikačních skupin</vt:lpstr>
      <vt:lpstr>Vývoj počtu vakcinací v čase dle indikace </vt:lpstr>
      <vt:lpstr>Registrace a očkování u seniorních skupin </vt:lpstr>
      <vt:lpstr>Věk 80+ let</vt:lpstr>
      <vt:lpstr>Věk 70–79 let</vt:lpstr>
      <vt:lpstr>Vakcinace po regionech podle věku</vt:lpstr>
      <vt:lpstr>Očkovaní po regionech podle věku</vt:lpstr>
      <vt:lpstr>Očkovaní s dvěma dávkami podle věku </vt:lpstr>
      <vt:lpstr>Aplikované dávky u seniorů 80+ let</vt:lpstr>
      <vt:lpstr>Očkovaní senioři 80+ let</vt:lpstr>
      <vt:lpstr>Očkovaní senioři 80+ let s dvěma dávkami</vt:lpstr>
      <vt:lpstr>Očkovaní 80+ let – přehled podle regionů</vt:lpstr>
      <vt:lpstr>Vakcinace po regionech u osob 80+ let</vt:lpstr>
      <vt:lpstr>Očkovaní 70–79 let – přehled podle regionů</vt:lpstr>
      <vt:lpstr>Očkovaní senioři po regionech podle věku</vt:lpstr>
      <vt:lpstr>Vakcinace v sociálních zařízeních</vt:lpstr>
      <vt:lpstr>Očkovaní v sociálních zařízeních</vt:lpstr>
      <vt:lpstr>Vakcinace ve školství</vt:lpstr>
      <vt:lpstr>Očkovaní ve školství</vt:lpstr>
      <vt:lpstr>Prioritní skupiny pro očkování – aplikované dávky v čase</vt:lpstr>
      <vt:lpstr>Věkový profil vakcinovaných – celkem  </vt:lpstr>
      <vt:lpstr>Věkový profil vakcinovaných – zdravotničtí pracovníci</vt:lpstr>
      <vt:lpstr>Věkový profil vakcinovaných – bez zdravotnických pracovníků</vt:lpstr>
      <vt:lpstr>Očkování zdravotnických pracovníků </vt:lpstr>
      <vt:lpstr>Počty pracovníků ve zdravotnictví s nákazou COVID-19</vt:lpstr>
      <vt:lpstr>Vývoj počtu vakcinací v čase podle pohlaví  – zdravotničtí pracovníci</vt:lpstr>
      <vt:lpstr>Vývoj počtu vakcinací v čase podle pohlaví  – bez zdravotnických pracovníků</vt:lpstr>
      <vt:lpstr>Očkovaní zdravotničtí pracovníci po regionech</vt:lpstr>
      <vt:lpstr>Očkovaní zdravotničtí pracovníci po regionech</vt:lpstr>
      <vt:lpstr>Očkovaní zdravotničtí pracovníci po regionech</vt:lpstr>
      <vt:lpstr>Očkovaní zdravotničtí pracovníci </vt:lpstr>
      <vt:lpstr>Očkovaní zdravotničtí pracovníci </vt:lpstr>
      <vt:lpstr>Očkovaní zdravotničtí pracovníci </vt:lpstr>
      <vt:lpstr>Očkovaní zdravotničtí pracovníci  v nemocnicích akutní lůžkové péče a ZZS</vt:lpstr>
      <vt:lpstr>Očkovaní zdravotničtí pracovníci celkem</vt:lpstr>
      <vt:lpstr>Očkovaní aktivní zdravotničtí pracovníci</vt:lpstr>
      <vt:lpstr>Očkovaní zdravotníci v nemocnicích akutní lůžkové péče a ZZS</vt:lpstr>
      <vt:lpstr>Očkování lékařů* podle věku</vt:lpstr>
      <vt:lpstr>Očkování sester* podle věku</vt:lpstr>
      <vt:lpstr>Očkování ostatních zdravotnických pracovníků*  podle věku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Ladislav Dušek</cp:lastModifiedBy>
  <cp:revision>528</cp:revision>
  <dcterms:created xsi:type="dcterms:W3CDTF">2020-11-11T17:36:28Z</dcterms:created>
  <dcterms:modified xsi:type="dcterms:W3CDTF">2021-04-06T02:20:44Z</dcterms:modified>
</cp:coreProperties>
</file>